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89" r:id="rId4"/>
    <p:sldId id="288" r:id="rId5"/>
    <p:sldId id="290" r:id="rId6"/>
    <p:sldId id="291" r:id="rId7"/>
    <p:sldId id="292" r:id="rId8"/>
    <p:sldId id="294" r:id="rId9"/>
    <p:sldId id="295" r:id="rId10"/>
    <p:sldId id="297" r:id="rId11"/>
    <p:sldId id="303" r:id="rId12"/>
    <p:sldId id="304" r:id="rId13"/>
    <p:sldId id="270" r:id="rId14"/>
    <p:sldId id="305" r:id="rId15"/>
    <p:sldId id="306" r:id="rId16"/>
    <p:sldId id="296"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tica Rossi" initials="IR" lastIdx="1" clrIdx="0">
    <p:extLst>
      <p:ext uri="{19B8F6BF-5375-455C-9EA6-DF929625EA0E}">
        <p15:presenceInfo xmlns:p15="http://schemas.microsoft.com/office/powerpoint/2012/main" userId="9375567eb8f968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99CCFF"/>
    <a:srgbClr val="CC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2" d="100"/>
          <a:sy n="112" d="100"/>
        </p:scale>
        <p:origin x="5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B247B5-E258-4BA0-BE3D-C25FC40A47F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B0BD2A6-FBB8-496B-AE98-02B38A525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54C8A62-F4D7-44B9-81A4-03836EE0FC21}"/>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08731EEE-82B5-4256-AD44-2E7BF1DFD1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71E517-96BE-4C40-B8E6-1AEE0BA99D16}"/>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108682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3AEA3A-B382-4DBC-8DBF-49D6BAFA64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6005D1E-D51A-4969-B9F6-A2B930093FA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D521DA-ADCE-4FAF-B953-7AF36B554409}"/>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A70EF93F-C522-4E0F-AC2D-37058B43EB2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1F5206-AE19-4F79-84AB-592CE4110C6E}"/>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51704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532303E-7BDF-431C-9ACC-58CEA686409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AA2845-C018-4DDF-BDF4-97056D4DF71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1DFA5D-86C4-436F-9517-2DB07002E0C2}"/>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1E621CF4-B5D6-4366-A727-126F343B4D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3B847F-B80C-4BE1-9603-C81B9772DFA9}"/>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234919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B2D660-B213-4CAF-9EF8-F6250F6CFE0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D3B6E8-6B46-4DF1-ADE1-EE2DCC1F6EC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A33C85-D0EC-4E12-9C97-21C253C59F5B}"/>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287E3FB5-EA8E-491B-BB38-492A207F7E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4BD32D-7692-4044-B191-F97BDDD9BE41}"/>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213132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5AA77D-1C9E-49A3-8C61-7F20DA66791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26CAE7-16D1-45BD-924C-AE3C05888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B078078-9BF8-4412-A408-8235632F9C73}"/>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CD90650C-7108-4250-BF28-709D3E89DEB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EFC11C-827B-48C7-B24B-0F7DBD9D55BF}"/>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224089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79519F-1A0D-432D-8960-B70315D417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40FF83-7805-4E0B-AC67-8935F7DC07B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26E64B9-A324-4055-94E1-5264D3C9F7E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47A2816-06A9-445D-B64C-F4C5B288FB2B}"/>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6" name="Segnaposto piè di pagina 5">
            <a:extLst>
              <a:ext uri="{FF2B5EF4-FFF2-40B4-BE49-F238E27FC236}">
                <a16:creationId xmlns:a16="http://schemas.microsoft.com/office/drawing/2014/main" id="{4C96B356-4219-44A9-9046-8E363C6139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FAF3BC-1430-4BCE-B484-7795262ED29A}"/>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304508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42AAC1-870F-4197-B7A3-2318B7B0A00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E9DDCB6-2024-48F4-8FCF-25C814E8FA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A36A175-6BDF-4E96-B593-933AE1668EC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7D0C1DD-F744-410E-A28D-C16379F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71D3442-CF0B-4E4B-983E-06FD60C5429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3B63032-1954-4D3D-A510-5114F8696E54}"/>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8" name="Segnaposto piè di pagina 7">
            <a:extLst>
              <a:ext uri="{FF2B5EF4-FFF2-40B4-BE49-F238E27FC236}">
                <a16:creationId xmlns:a16="http://schemas.microsoft.com/office/drawing/2014/main" id="{3DEE783D-C5A6-47EB-AF84-A80EBF633A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6400C19-69C4-4AD1-9D25-01E4B3E556BC}"/>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392982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C92DE-337C-4329-B6D7-26084A5252E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7914CD8-780C-4AAA-BEF4-284327E36A22}"/>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4" name="Segnaposto piè di pagina 3">
            <a:extLst>
              <a:ext uri="{FF2B5EF4-FFF2-40B4-BE49-F238E27FC236}">
                <a16:creationId xmlns:a16="http://schemas.microsoft.com/office/drawing/2014/main" id="{4A12F709-ADBD-405C-80ED-A9C17D2D7DB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DE6677A-13AF-4675-BDCF-DF713677BCED}"/>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119959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B50B664-CB60-408A-B711-010B2CF07DA4}"/>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3" name="Segnaposto piè di pagina 2">
            <a:extLst>
              <a:ext uri="{FF2B5EF4-FFF2-40B4-BE49-F238E27FC236}">
                <a16:creationId xmlns:a16="http://schemas.microsoft.com/office/drawing/2014/main" id="{AF0C09CE-2CB0-4C98-8AC3-90612BB8BBA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A8DF0C8-0E64-408A-A3E1-4DFB5FB9C81B}"/>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804163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F55C58-7817-446D-BD27-4EA02AC177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818FFD-5CA0-47B9-9AAF-40DF15E6E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C1E3383-0FAC-4294-BAA6-D1B4E14F0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FBEE7B6-673A-4D6E-AD46-E85D353B5030}"/>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6" name="Segnaposto piè di pagina 5">
            <a:extLst>
              <a:ext uri="{FF2B5EF4-FFF2-40B4-BE49-F238E27FC236}">
                <a16:creationId xmlns:a16="http://schemas.microsoft.com/office/drawing/2014/main" id="{20BC1414-FB3F-4B45-9CBE-FF29AEA699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31E0581-FD50-43DB-A059-4C2D670CFDF3}"/>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182782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14F635-36E0-4DBF-802A-29C792A7D0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A6F8319-C4BB-4820-895F-4B97F2477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122663B-2D36-41AD-B272-C7426D6D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6C1C98-DEEE-4493-970E-6970D2261099}"/>
              </a:ext>
            </a:extLst>
          </p:cNvPr>
          <p:cNvSpPr>
            <a:spLocks noGrp="1"/>
          </p:cNvSpPr>
          <p:nvPr>
            <p:ph type="dt" sz="half" idx="10"/>
          </p:nvPr>
        </p:nvSpPr>
        <p:spPr/>
        <p:txBody>
          <a:bodyPr/>
          <a:lstStyle/>
          <a:p>
            <a:fld id="{A3DC493A-1703-406D-B128-60E974960F0E}" type="datetimeFigureOut">
              <a:rPr lang="it-IT" smtClean="0"/>
              <a:t>18/05/21</a:t>
            </a:fld>
            <a:endParaRPr lang="it-IT"/>
          </a:p>
        </p:txBody>
      </p:sp>
      <p:sp>
        <p:nvSpPr>
          <p:cNvPr id="6" name="Segnaposto piè di pagina 5">
            <a:extLst>
              <a:ext uri="{FF2B5EF4-FFF2-40B4-BE49-F238E27FC236}">
                <a16:creationId xmlns:a16="http://schemas.microsoft.com/office/drawing/2014/main" id="{8D27828D-26AE-4706-8D1B-1A1BABFF9B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6DEDA47-1C52-47F6-8B29-02945050F734}"/>
              </a:ext>
            </a:extLst>
          </p:cNvPr>
          <p:cNvSpPr>
            <a:spLocks noGrp="1"/>
          </p:cNvSpPr>
          <p:nvPr>
            <p:ph type="sldNum" sz="quarter" idx="12"/>
          </p:nvPr>
        </p:nvSpPr>
        <p:spPr/>
        <p:txBody>
          <a:bodyPr/>
          <a:lstStyle/>
          <a:p>
            <a:fld id="{55C078EB-9770-4628-9AAB-99C04CEC2A1A}" type="slidenum">
              <a:rPr lang="it-IT" smtClean="0"/>
              <a:t>‹N›</a:t>
            </a:fld>
            <a:endParaRPr lang="it-IT"/>
          </a:p>
        </p:txBody>
      </p:sp>
    </p:spTree>
    <p:extLst>
      <p:ext uri="{BB962C8B-B14F-4D97-AF65-F5344CB8AC3E}">
        <p14:creationId xmlns:p14="http://schemas.microsoft.com/office/powerpoint/2010/main" val="285233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A820759-40A1-400B-BE15-ECC19D177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78E127C-306E-44B3-89C5-9CF36688E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935B93-3605-4DF1-A313-ACBB82A4C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C493A-1703-406D-B128-60E974960F0E}" type="datetimeFigureOut">
              <a:rPr lang="it-IT" smtClean="0"/>
              <a:t>18/05/21</a:t>
            </a:fld>
            <a:endParaRPr lang="it-IT"/>
          </a:p>
        </p:txBody>
      </p:sp>
      <p:sp>
        <p:nvSpPr>
          <p:cNvPr id="5" name="Segnaposto piè di pagina 4">
            <a:extLst>
              <a:ext uri="{FF2B5EF4-FFF2-40B4-BE49-F238E27FC236}">
                <a16:creationId xmlns:a16="http://schemas.microsoft.com/office/drawing/2014/main" id="{FB83C6F3-26EF-4038-82D1-46A82E940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1147ABD-3472-4B04-BDEA-15F11A54D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078EB-9770-4628-9AAB-99C04CEC2A1A}" type="slidenum">
              <a:rPr lang="it-IT" smtClean="0"/>
              <a:t>‹N›</a:t>
            </a:fld>
            <a:endParaRPr lang="it-IT"/>
          </a:p>
        </p:txBody>
      </p:sp>
    </p:spTree>
    <p:extLst>
      <p:ext uri="{BB962C8B-B14F-4D97-AF65-F5344CB8AC3E}">
        <p14:creationId xmlns:p14="http://schemas.microsoft.com/office/powerpoint/2010/main" val="354288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pn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79.jpeg"/><Relationship Id="rId16"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pn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png"/></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43.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21" Type="http://schemas.openxmlformats.org/officeDocument/2006/relationships/image" Target="../media/image64.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1.png"/><Relationship Id="rId5" Type="http://schemas.openxmlformats.org/officeDocument/2006/relationships/image" Target="../media/image19.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28F82C-C322-4625-BC02-81FB2C7C2299}"/>
              </a:ext>
            </a:extLst>
          </p:cNvPr>
          <p:cNvSpPr>
            <a:spLocks noGrp="1"/>
          </p:cNvSpPr>
          <p:nvPr>
            <p:ph type="ctrTitle"/>
          </p:nvPr>
        </p:nvSpPr>
        <p:spPr>
          <a:xfrm>
            <a:off x="1524000" y="3181350"/>
            <a:ext cx="9144000" cy="2387600"/>
          </a:xfrm>
        </p:spPr>
        <p:txBody>
          <a:bodyPr>
            <a:normAutofit/>
          </a:bodyPr>
          <a:lstStyle/>
          <a:p>
            <a:r>
              <a:rPr lang="it-IT" sz="12000" b="1" dirty="0">
                <a:solidFill>
                  <a:srgbClr val="FF0000"/>
                </a:solidFill>
                <a:latin typeface="Chiller" panose="04020404031007020602" pitchFamily="82" charset="0"/>
              </a:rPr>
              <a:t>Alfabeto di </a:t>
            </a:r>
            <a:r>
              <a:rPr lang="it-IT" sz="12000" b="1" dirty="0">
                <a:solidFill>
                  <a:srgbClr val="FF66FF"/>
                </a:solidFill>
                <a:latin typeface="Chiller" panose="04020404031007020602" pitchFamily="82" charset="0"/>
              </a:rPr>
              <a:t>legalità</a:t>
            </a:r>
          </a:p>
        </p:txBody>
      </p:sp>
      <p:sp>
        <p:nvSpPr>
          <p:cNvPr id="3" name="Sottotitolo 2">
            <a:extLst>
              <a:ext uri="{FF2B5EF4-FFF2-40B4-BE49-F238E27FC236}">
                <a16:creationId xmlns:a16="http://schemas.microsoft.com/office/drawing/2014/main" id="{6DB826E6-F5C7-4170-814D-B5560C5A823F}"/>
              </a:ext>
            </a:extLst>
          </p:cNvPr>
          <p:cNvSpPr>
            <a:spLocks noGrp="1"/>
          </p:cNvSpPr>
          <p:nvPr>
            <p:ph type="subTitle" idx="1"/>
          </p:nvPr>
        </p:nvSpPr>
        <p:spPr>
          <a:xfrm>
            <a:off x="1524000" y="1592263"/>
            <a:ext cx="9144000" cy="1655762"/>
          </a:xfrm>
        </p:spPr>
        <p:txBody>
          <a:bodyPr>
            <a:normAutofit/>
          </a:bodyPr>
          <a:lstStyle/>
          <a:p>
            <a:r>
              <a:rPr lang="it-IT" sz="4800" dirty="0"/>
              <a:t>I.C. Fusari Castiglione d’Adda</a:t>
            </a:r>
          </a:p>
          <a:p>
            <a:r>
              <a:rPr lang="it-IT" sz="4800" dirty="0"/>
              <a:t>2020/2021</a:t>
            </a:r>
          </a:p>
        </p:txBody>
      </p:sp>
    </p:spTree>
    <p:extLst>
      <p:ext uri="{BB962C8B-B14F-4D97-AF65-F5344CB8AC3E}">
        <p14:creationId xmlns:p14="http://schemas.microsoft.com/office/powerpoint/2010/main" val="139086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BCB6BA8-1DE5-436B-A11B-BBEDE74B854F}"/>
              </a:ext>
            </a:extLst>
          </p:cNvPr>
          <p:cNvPicPr>
            <a:picLocks noChangeAspect="1"/>
          </p:cNvPicPr>
          <p:nvPr/>
        </p:nvPicPr>
        <p:blipFill>
          <a:blip r:embed="rId2"/>
          <a:stretch>
            <a:fillRect/>
          </a:stretch>
        </p:blipFill>
        <p:spPr>
          <a:xfrm>
            <a:off x="2207397" y="645887"/>
            <a:ext cx="7421633" cy="5566225"/>
          </a:xfrm>
          <a:prstGeom prst="rect">
            <a:avLst/>
          </a:prstGeom>
        </p:spPr>
      </p:pic>
    </p:spTree>
    <p:extLst>
      <p:ext uri="{BB962C8B-B14F-4D97-AF65-F5344CB8AC3E}">
        <p14:creationId xmlns:p14="http://schemas.microsoft.com/office/powerpoint/2010/main" val="205441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C68DA90-D69E-44BC-AA62-27EC0EBD18C7}"/>
              </a:ext>
            </a:extLst>
          </p:cNvPr>
          <p:cNvPicPr>
            <a:picLocks noChangeAspect="1"/>
          </p:cNvPicPr>
          <p:nvPr/>
        </p:nvPicPr>
        <p:blipFill rotWithShape="1">
          <a:blip r:embed="rId2"/>
          <a:srcRect t="45706" b="22416"/>
          <a:stretch/>
        </p:blipFill>
        <p:spPr>
          <a:xfrm>
            <a:off x="-15097" y="262393"/>
            <a:ext cx="12222194" cy="2922104"/>
          </a:xfrm>
          <a:prstGeom prst="rect">
            <a:avLst/>
          </a:prstGeom>
        </p:spPr>
      </p:pic>
      <p:pic>
        <p:nvPicPr>
          <p:cNvPr id="5" name="Immagine 4">
            <a:extLst>
              <a:ext uri="{FF2B5EF4-FFF2-40B4-BE49-F238E27FC236}">
                <a16:creationId xmlns:a16="http://schemas.microsoft.com/office/drawing/2014/main" id="{5D6CA03B-789B-4A0C-BB5A-A8EA383F7B7C}"/>
              </a:ext>
            </a:extLst>
          </p:cNvPr>
          <p:cNvPicPr>
            <a:picLocks noChangeAspect="1"/>
          </p:cNvPicPr>
          <p:nvPr/>
        </p:nvPicPr>
        <p:blipFill rotWithShape="1">
          <a:blip r:embed="rId3"/>
          <a:srcRect l="10108" t="14461" r="17877" b="59489"/>
          <a:stretch/>
        </p:blipFill>
        <p:spPr>
          <a:xfrm>
            <a:off x="0" y="3317686"/>
            <a:ext cx="12235376" cy="3319670"/>
          </a:xfrm>
          <a:prstGeom prst="rect">
            <a:avLst/>
          </a:prstGeom>
        </p:spPr>
      </p:pic>
    </p:spTree>
    <p:extLst>
      <p:ext uri="{BB962C8B-B14F-4D97-AF65-F5344CB8AC3E}">
        <p14:creationId xmlns:p14="http://schemas.microsoft.com/office/powerpoint/2010/main" val="188815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44813572-74E9-432C-8413-BCFA28D7E82F}"/>
              </a:ext>
            </a:extLst>
          </p:cNvPr>
          <p:cNvPicPr>
            <a:picLocks noGrp="1" noChangeAspect="1"/>
          </p:cNvPicPr>
          <p:nvPr>
            <p:ph idx="1"/>
          </p:nvPr>
        </p:nvPicPr>
        <p:blipFill rotWithShape="1">
          <a:blip r:embed="rId2"/>
          <a:srcRect l="2396" t="25838" r="2956" b="41757"/>
          <a:stretch/>
        </p:blipFill>
        <p:spPr>
          <a:xfrm>
            <a:off x="0" y="295102"/>
            <a:ext cx="12204582" cy="3133898"/>
          </a:xfrm>
          <a:prstGeom prst="rect">
            <a:avLst/>
          </a:prstGeom>
        </p:spPr>
      </p:pic>
      <p:pic>
        <p:nvPicPr>
          <p:cNvPr id="5" name="Segnaposto contenuto 3">
            <a:extLst>
              <a:ext uri="{FF2B5EF4-FFF2-40B4-BE49-F238E27FC236}">
                <a16:creationId xmlns:a16="http://schemas.microsoft.com/office/drawing/2014/main" id="{0CF3AC81-5C67-42D9-9F5A-81DA6A743F01}"/>
              </a:ext>
            </a:extLst>
          </p:cNvPr>
          <p:cNvPicPr>
            <a:picLocks noChangeAspect="1"/>
          </p:cNvPicPr>
          <p:nvPr/>
        </p:nvPicPr>
        <p:blipFill rotWithShape="1">
          <a:blip r:embed="rId3"/>
          <a:srcRect l="5107" t="29114" r="4105" b="42147"/>
          <a:stretch/>
        </p:blipFill>
        <p:spPr>
          <a:xfrm>
            <a:off x="0" y="3657910"/>
            <a:ext cx="12235769" cy="2904988"/>
          </a:xfrm>
          <a:prstGeom prst="rect">
            <a:avLst/>
          </a:prstGeom>
        </p:spPr>
      </p:pic>
    </p:spTree>
    <p:extLst>
      <p:ext uri="{BB962C8B-B14F-4D97-AF65-F5344CB8AC3E}">
        <p14:creationId xmlns:p14="http://schemas.microsoft.com/office/powerpoint/2010/main" val="363585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38D6D72-945E-4FC3-B1EC-9CCCDA643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94420" y="2806720"/>
            <a:ext cx="2965772" cy="1670099"/>
          </a:xfrm>
          <a:prstGeom prst="rect">
            <a:avLst/>
          </a:prstGeom>
        </p:spPr>
      </p:pic>
      <p:pic>
        <p:nvPicPr>
          <p:cNvPr id="9" name="Immagine 8">
            <a:extLst>
              <a:ext uri="{FF2B5EF4-FFF2-40B4-BE49-F238E27FC236}">
                <a16:creationId xmlns:a16="http://schemas.microsoft.com/office/drawing/2014/main" id="{067A0640-1A35-4AE0-B68C-1831B71FE6B7}"/>
              </a:ext>
            </a:extLst>
          </p:cNvPr>
          <p:cNvPicPr>
            <a:picLocks noChangeAspect="1"/>
          </p:cNvPicPr>
          <p:nvPr/>
        </p:nvPicPr>
        <p:blipFill rotWithShape="1">
          <a:blip r:embed="rId3">
            <a:extLst>
              <a:ext uri="{28A0092B-C50C-407E-A947-70E740481C1C}">
                <a14:useLocalDpi xmlns:a14="http://schemas.microsoft.com/office/drawing/2010/main" val="0"/>
              </a:ext>
            </a:extLst>
          </a:blip>
          <a:srcRect t="8195"/>
          <a:stretch/>
        </p:blipFill>
        <p:spPr>
          <a:xfrm rot="16200000">
            <a:off x="4894805" y="3784040"/>
            <a:ext cx="2257827" cy="3680907"/>
          </a:xfrm>
          <a:prstGeom prst="rect">
            <a:avLst/>
          </a:prstGeom>
        </p:spPr>
      </p:pic>
      <p:pic>
        <p:nvPicPr>
          <p:cNvPr id="11" name="Immagine 10">
            <a:extLst>
              <a:ext uri="{FF2B5EF4-FFF2-40B4-BE49-F238E27FC236}">
                <a16:creationId xmlns:a16="http://schemas.microsoft.com/office/drawing/2014/main" id="{4D9560B2-E384-47C1-93C7-B3FABE6E11CD}"/>
              </a:ext>
            </a:extLst>
          </p:cNvPr>
          <p:cNvPicPr>
            <a:picLocks noChangeAspect="1"/>
          </p:cNvPicPr>
          <p:nvPr/>
        </p:nvPicPr>
        <p:blipFill rotWithShape="1">
          <a:blip r:embed="rId4">
            <a:extLst>
              <a:ext uri="{28A0092B-C50C-407E-A947-70E740481C1C}">
                <a14:useLocalDpi xmlns:a14="http://schemas.microsoft.com/office/drawing/2010/main" val="0"/>
              </a:ext>
            </a:extLst>
          </a:blip>
          <a:srcRect t="11528" b="10139"/>
          <a:stretch/>
        </p:blipFill>
        <p:spPr>
          <a:xfrm rot="16200000">
            <a:off x="5405731" y="27625"/>
            <a:ext cx="1361324" cy="1893666"/>
          </a:xfrm>
          <a:prstGeom prst="rect">
            <a:avLst/>
          </a:prstGeom>
        </p:spPr>
      </p:pic>
      <p:pic>
        <p:nvPicPr>
          <p:cNvPr id="13" name="Immagine 12">
            <a:extLst>
              <a:ext uri="{FF2B5EF4-FFF2-40B4-BE49-F238E27FC236}">
                <a16:creationId xmlns:a16="http://schemas.microsoft.com/office/drawing/2014/main" id="{84328FCA-378D-4C2F-9F9E-903258845793}"/>
              </a:ext>
            </a:extLst>
          </p:cNvPr>
          <p:cNvPicPr>
            <a:picLocks noChangeAspect="1"/>
          </p:cNvPicPr>
          <p:nvPr/>
        </p:nvPicPr>
        <p:blipFill rotWithShape="1">
          <a:blip r:embed="rId5">
            <a:extLst>
              <a:ext uri="{28A0092B-C50C-407E-A947-70E740481C1C}">
                <a14:useLocalDpi xmlns:a14="http://schemas.microsoft.com/office/drawing/2010/main" val="0"/>
              </a:ext>
            </a:extLst>
          </a:blip>
          <a:srcRect t="14861" b="12778"/>
          <a:stretch/>
        </p:blipFill>
        <p:spPr>
          <a:xfrm rot="16200000">
            <a:off x="525524" y="88116"/>
            <a:ext cx="1443414" cy="1854776"/>
          </a:xfrm>
          <a:prstGeom prst="rect">
            <a:avLst/>
          </a:prstGeom>
        </p:spPr>
      </p:pic>
      <p:pic>
        <p:nvPicPr>
          <p:cNvPr id="15" name="Immagine 14">
            <a:extLst>
              <a:ext uri="{FF2B5EF4-FFF2-40B4-BE49-F238E27FC236}">
                <a16:creationId xmlns:a16="http://schemas.microsoft.com/office/drawing/2014/main" id="{ABE6C4A4-C639-437E-A276-D4287E7A4F66}"/>
              </a:ext>
            </a:extLst>
          </p:cNvPr>
          <p:cNvPicPr>
            <a:picLocks noChangeAspect="1"/>
          </p:cNvPicPr>
          <p:nvPr/>
        </p:nvPicPr>
        <p:blipFill rotWithShape="1">
          <a:blip r:embed="rId6">
            <a:extLst>
              <a:ext uri="{28A0092B-C50C-407E-A947-70E740481C1C}">
                <a14:useLocalDpi xmlns:a14="http://schemas.microsoft.com/office/drawing/2010/main" val="0"/>
              </a:ext>
            </a:extLst>
          </a:blip>
          <a:srcRect r="8452"/>
          <a:stretch/>
        </p:blipFill>
        <p:spPr>
          <a:xfrm rot="16200000">
            <a:off x="3224085" y="-271147"/>
            <a:ext cx="1163763" cy="2257425"/>
          </a:xfrm>
          <a:prstGeom prst="rect">
            <a:avLst/>
          </a:prstGeom>
        </p:spPr>
      </p:pic>
      <p:pic>
        <p:nvPicPr>
          <p:cNvPr id="17" name="Immagine 16">
            <a:extLst>
              <a:ext uri="{FF2B5EF4-FFF2-40B4-BE49-F238E27FC236}">
                <a16:creationId xmlns:a16="http://schemas.microsoft.com/office/drawing/2014/main" id="{9C43899E-1B34-4EE4-A13D-2C1ADD55147D}"/>
              </a:ext>
            </a:extLst>
          </p:cNvPr>
          <p:cNvPicPr>
            <a:picLocks noChangeAspect="1"/>
          </p:cNvPicPr>
          <p:nvPr/>
        </p:nvPicPr>
        <p:blipFill rotWithShape="1">
          <a:blip r:embed="rId7">
            <a:extLst>
              <a:ext uri="{28A0092B-C50C-407E-A947-70E740481C1C}">
                <a14:useLocalDpi xmlns:a14="http://schemas.microsoft.com/office/drawing/2010/main" val="0"/>
              </a:ext>
            </a:extLst>
          </a:blip>
          <a:srcRect l="19417" r="15471" b="2778"/>
          <a:stretch/>
        </p:blipFill>
        <p:spPr>
          <a:xfrm rot="16200000">
            <a:off x="5597521" y="1121598"/>
            <a:ext cx="912696" cy="2420029"/>
          </a:xfrm>
          <a:prstGeom prst="rect">
            <a:avLst/>
          </a:prstGeom>
        </p:spPr>
      </p:pic>
      <p:pic>
        <p:nvPicPr>
          <p:cNvPr id="19" name="Immagine 18">
            <a:extLst>
              <a:ext uri="{FF2B5EF4-FFF2-40B4-BE49-F238E27FC236}">
                <a16:creationId xmlns:a16="http://schemas.microsoft.com/office/drawing/2014/main" id="{FAA36BF1-3246-4E0C-9425-C22E9704C706}"/>
              </a:ext>
            </a:extLst>
          </p:cNvPr>
          <p:cNvPicPr>
            <a:picLocks noChangeAspect="1"/>
          </p:cNvPicPr>
          <p:nvPr/>
        </p:nvPicPr>
        <p:blipFill rotWithShape="1">
          <a:blip r:embed="rId8">
            <a:extLst>
              <a:ext uri="{28A0092B-C50C-407E-A947-70E740481C1C}">
                <a14:useLocalDpi xmlns:a14="http://schemas.microsoft.com/office/drawing/2010/main" val="0"/>
              </a:ext>
            </a:extLst>
          </a:blip>
          <a:srcRect l="11704" t="6249" r="11021" b="6529"/>
          <a:stretch/>
        </p:blipFill>
        <p:spPr>
          <a:xfrm rot="16200000">
            <a:off x="2931687" y="1032593"/>
            <a:ext cx="1109663" cy="2224766"/>
          </a:xfrm>
          <a:prstGeom prst="rect">
            <a:avLst/>
          </a:prstGeom>
        </p:spPr>
      </p:pic>
      <p:pic>
        <p:nvPicPr>
          <p:cNvPr id="21" name="Immagine 20">
            <a:extLst>
              <a:ext uri="{FF2B5EF4-FFF2-40B4-BE49-F238E27FC236}">
                <a16:creationId xmlns:a16="http://schemas.microsoft.com/office/drawing/2014/main" id="{BC873F13-90A8-4AB8-8B68-F39C50FE824B}"/>
              </a:ext>
            </a:extLst>
          </p:cNvPr>
          <p:cNvPicPr>
            <a:picLocks noChangeAspect="1"/>
          </p:cNvPicPr>
          <p:nvPr/>
        </p:nvPicPr>
        <p:blipFill rotWithShape="1">
          <a:blip r:embed="rId9">
            <a:extLst>
              <a:ext uri="{28A0092B-C50C-407E-A947-70E740481C1C}">
                <a14:useLocalDpi xmlns:a14="http://schemas.microsoft.com/office/drawing/2010/main" val="0"/>
              </a:ext>
            </a:extLst>
          </a:blip>
          <a:srcRect t="14011" b="14011"/>
          <a:stretch/>
        </p:blipFill>
        <p:spPr>
          <a:xfrm rot="16200000">
            <a:off x="7634193" y="1408630"/>
            <a:ext cx="1046733" cy="1337925"/>
          </a:xfrm>
          <a:prstGeom prst="rect">
            <a:avLst/>
          </a:prstGeom>
        </p:spPr>
      </p:pic>
      <p:pic>
        <p:nvPicPr>
          <p:cNvPr id="23" name="Immagine 22">
            <a:extLst>
              <a:ext uri="{FF2B5EF4-FFF2-40B4-BE49-F238E27FC236}">
                <a16:creationId xmlns:a16="http://schemas.microsoft.com/office/drawing/2014/main" id="{7665C608-4346-419B-964D-6546956EC1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674455" y="2821103"/>
            <a:ext cx="2441909" cy="1394256"/>
          </a:xfrm>
          <a:prstGeom prst="rect">
            <a:avLst/>
          </a:prstGeom>
        </p:spPr>
      </p:pic>
      <p:pic>
        <p:nvPicPr>
          <p:cNvPr id="25" name="Immagine 24">
            <a:extLst>
              <a:ext uri="{FF2B5EF4-FFF2-40B4-BE49-F238E27FC236}">
                <a16:creationId xmlns:a16="http://schemas.microsoft.com/office/drawing/2014/main" id="{4DC5728A-4E49-4131-B110-0F9BADDDECAF}"/>
              </a:ext>
            </a:extLst>
          </p:cNvPr>
          <p:cNvPicPr>
            <a:picLocks noChangeAspect="1"/>
          </p:cNvPicPr>
          <p:nvPr/>
        </p:nvPicPr>
        <p:blipFill rotWithShape="1">
          <a:blip r:embed="rId11">
            <a:extLst>
              <a:ext uri="{28A0092B-C50C-407E-A947-70E740481C1C}">
                <a14:useLocalDpi xmlns:a14="http://schemas.microsoft.com/office/drawing/2010/main" val="0"/>
              </a:ext>
            </a:extLst>
          </a:blip>
          <a:srcRect r="482" b="2905"/>
          <a:stretch/>
        </p:blipFill>
        <p:spPr>
          <a:xfrm rot="16200000">
            <a:off x="643994" y="3011616"/>
            <a:ext cx="813513" cy="1451989"/>
          </a:xfrm>
          <a:prstGeom prst="rect">
            <a:avLst/>
          </a:prstGeom>
        </p:spPr>
      </p:pic>
      <p:pic>
        <p:nvPicPr>
          <p:cNvPr id="2" name="Immagine 1">
            <a:extLst>
              <a:ext uri="{FF2B5EF4-FFF2-40B4-BE49-F238E27FC236}">
                <a16:creationId xmlns:a16="http://schemas.microsoft.com/office/drawing/2014/main" id="{74D5ACC9-EF5C-44FA-8CD1-BBB6197BB428}"/>
              </a:ext>
            </a:extLst>
          </p:cNvPr>
          <p:cNvPicPr>
            <a:picLocks noChangeAspect="1"/>
          </p:cNvPicPr>
          <p:nvPr/>
        </p:nvPicPr>
        <p:blipFill rotWithShape="1">
          <a:blip r:embed="rId12"/>
          <a:srcRect l="8014" t="15421" r="5871" b="15059"/>
          <a:stretch/>
        </p:blipFill>
        <p:spPr>
          <a:xfrm rot="16200000">
            <a:off x="8622762" y="3998121"/>
            <a:ext cx="2145724" cy="3076129"/>
          </a:xfrm>
          <a:prstGeom prst="rect">
            <a:avLst/>
          </a:prstGeom>
        </p:spPr>
      </p:pic>
      <p:pic>
        <p:nvPicPr>
          <p:cNvPr id="3" name="Immagine 2">
            <a:extLst>
              <a:ext uri="{FF2B5EF4-FFF2-40B4-BE49-F238E27FC236}">
                <a16:creationId xmlns:a16="http://schemas.microsoft.com/office/drawing/2014/main" id="{716F0769-C020-44F2-945B-28C95600ACC2}"/>
              </a:ext>
            </a:extLst>
          </p:cNvPr>
          <p:cNvPicPr>
            <a:picLocks noChangeAspect="1"/>
          </p:cNvPicPr>
          <p:nvPr/>
        </p:nvPicPr>
        <p:blipFill rotWithShape="1">
          <a:blip r:embed="rId13"/>
          <a:srcRect l="14590" t="7072" r="22342" b="7942"/>
          <a:stretch/>
        </p:blipFill>
        <p:spPr>
          <a:xfrm rot="16200000">
            <a:off x="9957618" y="95819"/>
            <a:ext cx="1207903" cy="2890410"/>
          </a:xfrm>
          <a:prstGeom prst="rect">
            <a:avLst/>
          </a:prstGeom>
        </p:spPr>
      </p:pic>
      <p:pic>
        <p:nvPicPr>
          <p:cNvPr id="4" name="Immagine 3">
            <a:extLst>
              <a:ext uri="{FF2B5EF4-FFF2-40B4-BE49-F238E27FC236}">
                <a16:creationId xmlns:a16="http://schemas.microsoft.com/office/drawing/2014/main" id="{1D83E025-7D7D-4BA5-A0EC-49C78006A075}"/>
              </a:ext>
            </a:extLst>
          </p:cNvPr>
          <p:cNvPicPr>
            <a:picLocks noChangeAspect="1"/>
          </p:cNvPicPr>
          <p:nvPr/>
        </p:nvPicPr>
        <p:blipFill rotWithShape="1">
          <a:blip r:embed="rId14"/>
          <a:srcRect l="6832" t="14011" r="6283" b="10725"/>
          <a:stretch/>
        </p:blipFill>
        <p:spPr>
          <a:xfrm rot="16200000">
            <a:off x="7367650" y="111202"/>
            <a:ext cx="934911" cy="1438158"/>
          </a:xfrm>
          <a:prstGeom prst="rect">
            <a:avLst/>
          </a:prstGeom>
        </p:spPr>
      </p:pic>
      <p:pic>
        <p:nvPicPr>
          <p:cNvPr id="5" name="Immagine 4">
            <a:extLst>
              <a:ext uri="{FF2B5EF4-FFF2-40B4-BE49-F238E27FC236}">
                <a16:creationId xmlns:a16="http://schemas.microsoft.com/office/drawing/2014/main" id="{BCEA4387-5FC6-4120-AD8C-9F105C50C111}"/>
              </a:ext>
            </a:extLst>
          </p:cNvPr>
          <p:cNvPicPr>
            <a:picLocks noChangeAspect="1"/>
          </p:cNvPicPr>
          <p:nvPr/>
        </p:nvPicPr>
        <p:blipFill rotWithShape="1">
          <a:blip r:embed="rId15"/>
          <a:srcRect t="10551" b="13664"/>
          <a:stretch/>
        </p:blipFill>
        <p:spPr>
          <a:xfrm rot="16200000">
            <a:off x="637147" y="4011559"/>
            <a:ext cx="2265756" cy="3049254"/>
          </a:xfrm>
          <a:prstGeom prst="rect">
            <a:avLst/>
          </a:prstGeom>
        </p:spPr>
      </p:pic>
      <p:pic>
        <p:nvPicPr>
          <p:cNvPr id="6" name="Immagine 5">
            <a:extLst>
              <a:ext uri="{FF2B5EF4-FFF2-40B4-BE49-F238E27FC236}">
                <a16:creationId xmlns:a16="http://schemas.microsoft.com/office/drawing/2014/main" id="{15187068-AFC2-4161-A576-A585151D4C89}"/>
              </a:ext>
            </a:extLst>
          </p:cNvPr>
          <p:cNvPicPr>
            <a:picLocks noChangeAspect="1"/>
          </p:cNvPicPr>
          <p:nvPr/>
        </p:nvPicPr>
        <p:blipFill rotWithShape="1">
          <a:blip r:embed="rId16"/>
          <a:srcRect t="15652" b="5044"/>
          <a:stretch/>
        </p:blipFill>
        <p:spPr>
          <a:xfrm rot="16200000">
            <a:off x="9825478" y="2145173"/>
            <a:ext cx="1838834" cy="2589613"/>
          </a:xfrm>
          <a:prstGeom prst="rect">
            <a:avLst/>
          </a:prstGeom>
        </p:spPr>
      </p:pic>
      <p:pic>
        <p:nvPicPr>
          <p:cNvPr id="8" name="Immagine 7">
            <a:extLst>
              <a:ext uri="{FF2B5EF4-FFF2-40B4-BE49-F238E27FC236}">
                <a16:creationId xmlns:a16="http://schemas.microsoft.com/office/drawing/2014/main" id="{684F08C5-9248-43F1-AC61-DA815A82816D}"/>
              </a:ext>
            </a:extLst>
          </p:cNvPr>
          <p:cNvPicPr>
            <a:picLocks noChangeAspect="1"/>
          </p:cNvPicPr>
          <p:nvPr/>
        </p:nvPicPr>
        <p:blipFill rotWithShape="1">
          <a:blip r:embed="rId17"/>
          <a:srcRect l="7563" t="13768" r="9415" b="13995"/>
          <a:stretch/>
        </p:blipFill>
        <p:spPr>
          <a:xfrm rot="10800000">
            <a:off x="319844" y="2077593"/>
            <a:ext cx="1699787" cy="832864"/>
          </a:xfrm>
          <a:prstGeom prst="rect">
            <a:avLst/>
          </a:prstGeom>
        </p:spPr>
      </p:pic>
    </p:spTree>
    <p:extLst>
      <p:ext uri="{BB962C8B-B14F-4D97-AF65-F5344CB8AC3E}">
        <p14:creationId xmlns:p14="http://schemas.microsoft.com/office/powerpoint/2010/main" val="410693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7F76CD2-62F2-4B7F-A0C8-38811B2CA4B1}"/>
              </a:ext>
            </a:extLst>
          </p:cNvPr>
          <p:cNvPicPr>
            <a:picLocks noChangeAspect="1"/>
          </p:cNvPicPr>
          <p:nvPr/>
        </p:nvPicPr>
        <p:blipFill>
          <a:blip r:embed="rId2"/>
          <a:stretch>
            <a:fillRect/>
          </a:stretch>
        </p:blipFill>
        <p:spPr>
          <a:xfrm>
            <a:off x="6766" y="0"/>
            <a:ext cx="12178468" cy="6858000"/>
          </a:xfrm>
          <a:prstGeom prst="rect">
            <a:avLst/>
          </a:prstGeom>
        </p:spPr>
      </p:pic>
    </p:spTree>
    <p:extLst>
      <p:ext uri="{BB962C8B-B14F-4D97-AF65-F5344CB8AC3E}">
        <p14:creationId xmlns:p14="http://schemas.microsoft.com/office/powerpoint/2010/main" val="2553389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A19F802-4451-459F-809C-0D58732BBC9B}"/>
              </a:ext>
            </a:extLst>
          </p:cNvPr>
          <p:cNvPicPr>
            <a:picLocks noChangeAspect="1"/>
          </p:cNvPicPr>
          <p:nvPr/>
        </p:nvPicPr>
        <p:blipFill>
          <a:blip r:embed="rId2"/>
          <a:stretch>
            <a:fillRect/>
          </a:stretch>
        </p:blipFill>
        <p:spPr>
          <a:xfrm>
            <a:off x="6766" y="0"/>
            <a:ext cx="12178468" cy="6858000"/>
          </a:xfrm>
          <a:prstGeom prst="rect">
            <a:avLst/>
          </a:prstGeom>
        </p:spPr>
      </p:pic>
    </p:spTree>
    <p:extLst>
      <p:ext uri="{BB962C8B-B14F-4D97-AF65-F5344CB8AC3E}">
        <p14:creationId xmlns:p14="http://schemas.microsoft.com/office/powerpoint/2010/main" val="1538661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39A3D9C-41D9-4621-8BEE-41721F7A8B82}"/>
              </a:ext>
            </a:extLst>
          </p:cNvPr>
          <p:cNvPicPr>
            <a:picLocks noChangeAspect="1"/>
          </p:cNvPicPr>
          <p:nvPr/>
        </p:nvPicPr>
        <p:blipFill rotWithShape="1">
          <a:blip r:embed="rId2"/>
          <a:srcRect l="11626" t="13610" r="3984" b="10732"/>
          <a:stretch/>
        </p:blipFill>
        <p:spPr>
          <a:xfrm>
            <a:off x="1412682" y="364100"/>
            <a:ext cx="9116478" cy="6129799"/>
          </a:xfrm>
          <a:prstGeom prst="rect">
            <a:avLst/>
          </a:prstGeom>
        </p:spPr>
      </p:pic>
    </p:spTree>
    <p:extLst>
      <p:ext uri="{BB962C8B-B14F-4D97-AF65-F5344CB8AC3E}">
        <p14:creationId xmlns:p14="http://schemas.microsoft.com/office/powerpoint/2010/main" val="370680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E108E6-6E1D-4B61-9DEC-6A8BE3ED75B1}"/>
              </a:ext>
            </a:extLst>
          </p:cNvPr>
          <p:cNvSpPr>
            <a:spLocks noGrp="1"/>
          </p:cNvSpPr>
          <p:nvPr>
            <p:ph type="title"/>
          </p:nvPr>
        </p:nvSpPr>
        <p:spPr>
          <a:xfrm>
            <a:off x="838200" y="974725"/>
            <a:ext cx="10515600" cy="1325563"/>
          </a:xfrm>
        </p:spPr>
        <p:txBody>
          <a:bodyPr/>
          <a:lstStyle/>
          <a:p>
            <a:r>
              <a:rPr lang="it-IT" sz="2400" b="1" dirty="0">
                <a:effectLst/>
                <a:latin typeface="Calibri" panose="020F0502020204030204" pitchFamily="34" charset="0"/>
                <a:ea typeface="Calibri" panose="020F0502020204030204" pitchFamily="34" charset="0"/>
                <a:cs typeface="Times New Roman" panose="02020603050405020304" pitchFamily="18" charset="0"/>
              </a:rPr>
              <a:t>PROGETTO </a:t>
            </a:r>
            <a:r>
              <a:rPr lang="it-IT" sz="2400" b="1" i="1" dirty="0">
                <a:effectLst/>
                <a:latin typeface="Calibri" panose="020F0502020204030204" pitchFamily="34" charset="0"/>
                <a:ea typeface="Calibri" panose="020F0502020204030204" pitchFamily="34" charset="0"/>
                <a:cs typeface="Times New Roman" panose="02020603050405020304" pitchFamily="18" charset="0"/>
              </a:rPr>
              <a:t>ALFABETO DI LEGALITÀ</a:t>
            </a:r>
            <a:r>
              <a:rPr lang="it-IT" sz="2400" b="1" dirty="0">
                <a:effectLst/>
                <a:latin typeface="Calibri" panose="020F0502020204030204" pitchFamily="34" charset="0"/>
                <a:ea typeface="Calibri" panose="020F0502020204030204" pitchFamily="34" charset="0"/>
                <a:cs typeface="Times New Roman" panose="02020603050405020304" pitchFamily="18" charset="0"/>
              </a:rPr>
              <a:t> PER LA SETTIMANA DELLA LEGALITÀ 2021</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sp>
        <p:nvSpPr>
          <p:cNvPr id="3" name="Segnaposto contenuto 2">
            <a:extLst>
              <a:ext uri="{FF2B5EF4-FFF2-40B4-BE49-F238E27FC236}">
                <a16:creationId xmlns:a16="http://schemas.microsoft.com/office/drawing/2014/main" id="{D060647E-38FB-40E4-B1D5-64CC4B010ECF}"/>
              </a:ext>
            </a:extLst>
          </p:cNvPr>
          <p:cNvSpPr>
            <a:spLocks noGrp="1"/>
          </p:cNvSpPr>
          <p:nvPr>
            <p:ph idx="1"/>
          </p:nvPr>
        </p:nvSpPr>
        <p:spPr/>
        <p:txBody>
          <a:bodyPr/>
          <a:lstStyle/>
          <a:p>
            <a:pPr marL="0" indent="0" algn="just">
              <a:buNone/>
            </a:pPr>
            <a:r>
              <a:rPr lang="it-IT" sz="2000" dirty="0">
                <a:effectLst/>
                <a:latin typeface="Calibri" panose="020F0502020204030204" pitchFamily="34" charset="0"/>
                <a:ea typeface="Calibri" panose="020F0502020204030204" pitchFamily="34" charset="0"/>
                <a:cs typeface="Times New Roman" panose="02020603050405020304" pitchFamily="18" charset="0"/>
              </a:rPr>
              <a:t>Con il progetto </a:t>
            </a:r>
            <a:r>
              <a:rPr lang="it-IT" sz="2000" i="1" dirty="0">
                <a:effectLst/>
                <a:latin typeface="Calibri" panose="020F0502020204030204" pitchFamily="34" charset="0"/>
                <a:ea typeface="Calibri" panose="020F0502020204030204" pitchFamily="34" charset="0"/>
                <a:cs typeface="Times New Roman" panose="02020603050405020304" pitchFamily="18" charset="0"/>
              </a:rPr>
              <a:t>Alfabeto di Legalità</a:t>
            </a:r>
            <a:r>
              <a:rPr lang="it-IT" sz="2000" dirty="0">
                <a:effectLst/>
                <a:latin typeface="Calibri" panose="020F0502020204030204" pitchFamily="34" charset="0"/>
                <a:ea typeface="Calibri" panose="020F0502020204030204" pitchFamily="34" charset="0"/>
                <a:cs typeface="Times New Roman" panose="02020603050405020304" pitchFamily="18" charset="0"/>
              </a:rPr>
              <a:t>, l’Istituto R. Fusari di Castiglione d’Adda ha voluto mettere in campo un percorso a cui potessero partecipare tutti gli ordini di scuola, dall’infanzia alla secondaria di primo grado. Dietro l’idea di comporre con le lettere realizzate dagli studenti (mediante oggetti della nostra quotidianità, con colori a tempera o pennarelli…) frasi e messaggi che promuovessero la legalità, c’è anche </a:t>
            </a:r>
            <a:r>
              <a:rPr lang="it-IT" sz="2000" dirty="0">
                <a:latin typeface="Calibri" panose="020F0502020204030204" pitchFamily="34" charset="0"/>
                <a:ea typeface="Calibri" panose="020F0502020204030204" pitchFamily="34" charset="0"/>
                <a:cs typeface="Times New Roman" panose="02020603050405020304" pitchFamily="18" charset="0"/>
              </a:rPr>
              <a:t>-</a:t>
            </a:r>
            <a:r>
              <a:rPr lang="it-IT" sz="2000" dirty="0">
                <a:effectLst/>
                <a:latin typeface="Calibri" panose="020F0502020204030204" pitchFamily="34" charset="0"/>
                <a:ea typeface="Calibri" panose="020F0502020204030204" pitchFamily="34" charset="0"/>
                <a:cs typeface="Times New Roman" panose="02020603050405020304" pitchFamily="18" charset="0"/>
              </a:rPr>
              <a:t> soprattutto - l’intenzione di mostrare come la collaborazione e la partecipazione di tutti siano fondamentali: se manca una sola lettera la frase non si compone e il messaggio risulta inefficace, monco. Gli alunni hanno così percepito di far parte di un sistema più ampio: una società, per il benessere della quale ognuno deve fare la propria parte. </a:t>
            </a:r>
          </a:p>
          <a:p>
            <a:pPr marL="0" indent="0" algn="just">
              <a:buNone/>
            </a:pPr>
            <a:r>
              <a:rPr lang="it-IT" sz="2000" dirty="0">
                <a:effectLst/>
                <a:latin typeface="Calibri" panose="020F0502020204030204" pitchFamily="34" charset="0"/>
                <a:ea typeface="Calibri" panose="020F0502020204030204" pitchFamily="34" charset="0"/>
                <a:cs typeface="Times New Roman" panose="02020603050405020304" pitchFamily="18" charset="0"/>
              </a:rPr>
              <a:t>Si è scelto poi di esporre gli striscioni creati nella palestra: luogo che, in questo momento di distanziamento sociale e attenzione sanitaria, raccoglie ancora la presenza di tutti gli studenti a rotazione. Altri collage sono stati realizzati con programmi di progettazione grafica e saranno condivisi con tutti gli alunni della scuola.</a:t>
            </a:r>
          </a:p>
          <a:p>
            <a:pPr marL="0" indent="0">
              <a:buNone/>
            </a:pPr>
            <a:endParaRPr lang="it-IT" dirty="0"/>
          </a:p>
        </p:txBody>
      </p:sp>
    </p:spTree>
    <p:extLst>
      <p:ext uri="{BB962C8B-B14F-4D97-AF65-F5344CB8AC3E}">
        <p14:creationId xmlns:p14="http://schemas.microsoft.com/office/powerpoint/2010/main" val="195439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52C4657-D2F7-4E1B-8275-6C5345EBD1ED}"/>
              </a:ext>
            </a:extLst>
          </p:cNvPr>
          <p:cNvPicPr>
            <a:picLocks noChangeAspect="1"/>
          </p:cNvPicPr>
          <p:nvPr/>
        </p:nvPicPr>
        <p:blipFill>
          <a:blip r:embed="rId2"/>
          <a:stretch>
            <a:fillRect/>
          </a:stretch>
        </p:blipFill>
        <p:spPr>
          <a:xfrm>
            <a:off x="8928739" y="3730549"/>
            <a:ext cx="1291629" cy="1726195"/>
          </a:xfrm>
          <a:prstGeom prst="rect">
            <a:avLst/>
          </a:prstGeom>
        </p:spPr>
      </p:pic>
      <p:pic>
        <p:nvPicPr>
          <p:cNvPr id="5" name="Immagine 4">
            <a:extLst>
              <a:ext uri="{FF2B5EF4-FFF2-40B4-BE49-F238E27FC236}">
                <a16:creationId xmlns:a16="http://schemas.microsoft.com/office/drawing/2014/main" id="{2DBE81F5-8D88-4A47-92CB-836FDF66800A}"/>
              </a:ext>
            </a:extLst>
          </p:cNvPr>
          <p:cNvPicPr>
            <a:picLocks noChangeAspect="1"/>
          </p:cNvPicPr>
          <p:nvPr/>
        </p:nvPicPr>
        <p:blipFill>
          <a:blip r:embed="rId3"/>
          <a:stretch>
            <a:fillRect/>
          </a:stretch>
        </p:blipFill>
        <p:spPr>
          <a:xfrm>
            <a:off x="1184348" y="690890"/>
            <a:ext cx="1795139" cy="2404809"/>
          </a:xfrm>
          <a:prstGeom prst="rect">
            <a:avLst/>
          </a:prstGeom>
        </p:spPr>
      </p:pic>
      <p:pic>
        <p:nvPicPr>
          <p:cNvPr id="6" name="Immagine 5">
            <a:extLst>
              <a:ext uri="{FF2B5EF4-FFF2-40B4-BE49-F238E27FC236}">
                <a16:creationId xmlns:a16="http://schemas.microsoft.com/office/drawing/2014/main" id="{162D3681-1029-4A47-BF45-478AEE5414FF}"/>
              </a:ext>
            </a:extLst>
          </p:cNvPr>
          <p:cNvPicPr>
            <a:picLocks noChangeAspect="1"/>
          </p:cNvPicPr>
          <p:nvPr/>
        </p:nvPicPr>
        <p:blipFill>
          <a:blip r:embed="rId4"/>
          <a:stretch>
            <a:fillRect/>
          </a:stretch>
        </p:blipFill>
        <p:spPr>
          <a:xfrm>
            <a:off x="3116863" y="1362488"/>
            <a:ext cx="1284673" cy="1720977"/>
          </a:xfrm>
          <a:prstGeom prst="rect">
            <a:avLst/>
          </a:prstGeom>
        </p:spPr>
      </p:pic>
      <p:pic>
        <p:nvPicPr>
          <p:cNvPr id="7" name="Immagine 6">
            <a:extLst>
              <a:ext uri="{FF2B5EF4-FFF2-40B4-BE49-F238E27FC236}">
                <a16:creationId xmlns:a16="http://schemas.microsoft.com/office/drawing/2014/main" id="{AF88C5A7-FAD1-4991-BB83-7EC8066FBB12}"/>
              </a:ext>
            </a:extLst>
          </p:cNvPr>
          <p:cNvPicPr>
            <a:picLocks noChangeAspect="1"/>
          </p:cNvPicPr>
          <p:nvPr/>
        </p:nvPicPr>
        <p:blipFill>
          <a:blip r:embed="rId5"/>
          <a:stretch>
            <a:fillRect/>
          </a:stretch>
        </p:blipFill>
        <p:spPr>
          <a:xfrm>
            <a:off x="5194326" y="1395172"/>
            <a:ext cx="1293124" cy="1720100"/>
          </a:xfrm>
          <a:prstGeom prst="rect">
            <a:avLst/>
          </a:prstGeom>
        </p:spPr>
      </p:pic>
      <p:pic>
        <p:nvPicPr>
          <p:cNvPr id="8" name="Immagine 7">
            <a:extLst>
              <a:ext uri="{FF2B5EF4-FFF2-40B4-BE49-F238E27FC236}">
                <a16:creationId xmlns:a16="http://schemas.microsoft.com/office/drawing/2014/main" id="{028FE2AE-BCE1-4E27-A010-6D7F730D90EE}"/>
              </a:ext>
            </a:extLst>
          </p:cNvPr>
          <p:cNvPicPr>
            <a:picLocks noChangeAspect="1"/>
          </p:cNvPicPr>
          <p:nvPr/>
        </p:nvPicPr>
        <p:blipFill>
          <a:blip r:embed="rId6"/>
          <a:stretch>
            <a:fillRect/>
          </a:stretch>
        </p:blipFill>
        <p:spPr>
          <a:xfrm>
            <a:off x="9458014" y="1147531"/>
            <a:ext cx="1286367" cy="1719221"/>
          </a:xfrm>
          <a:prstGeom prst="rect">
            <a:avLst/>
          </a:prstGeom>
        </p:spPr>
      </p:pic>
      <p:pic>
        <p:nvPicPr>
          <p:cNvPr id="10" name="Immagine 9">
            <a:extLst>
              <a:ext uri="{FF2B5EF4-FFF2-40B4-BE49-F238E27FC236}">
                <a16:creationId xmlns:a16="http://schemas.microsoft.com/office/drawing/2014/main" id="{2F1BF03E-05C3-4D03-AF6F-6DE295AA145C}"/>
              </a:ext>
            </a:extLst>
          </p:cNvPr>
          <p:cNvPicPr>
            <a:picLocks noChangeAspect="1"/>
          </p:cNvPicPr>
          <p:nvPr/>
        </p:nvPicPr>
        <p:blipFill>
          <a:blip r:embed="rId7"/>
          <a:stretch>
            <a:fillRect/>
          </a:stretch>
        </p:blipFill>
        <p:spPr>
          <a:xfrm>
            <a:off x="6624827" y="1167669"/>
            <a:ext cx="1283362" cy="1719221"/>
          </a:xfrm>
          <a:prstGeom prst="rect">
            <a:avLst/>
          </a:prstGeom>
        </p:spPr>
      </p:pic>
      <p:pic>
        <p:nvPicPr>
          <p:cNvPr id="11" name="Immagine 10">
            <a:extLst>
              <a:ext uri="{FF2B5EF4-FFF2-40B4-BE49-F238E27FC236}">
                <a16:creationId xmlns:a16="http://schemas.microsoft.com/office/drawing/2014/main" id="{40AFF4CF-8C91-47BD-B1E6-5F120F4A152F}"/>
              </a:ext>
            </a:extLst>
          </p:cNvPr>
          <p:cNvPicPr>
            <a:picLocks noChangeAspect="1"/>
          </p:cNvPicPr>
          <p:nvPr/>
        </p:nvPicPr>
        <p:blipFill>
          <a:blip r:embed="rId8"/>
          <a:stretch>
            <a:fillRect/>
          </a:stretch>
        </p:blipFill>
        <p:spPr>
          <a:xfrm>
            <a:off x="1823450" y="3474797"/>
            <a:ext cx="1273415" cy="1705896"/>
          </a:xfrm>
          <a:prstGeom prst="rect">
            <a:avLst/>
          </a:prstGeom>
        </p:spPr>
      </p:pic>
      <p:pic>
        <p:nvPicPr>
          <p:cNvPr id="13" name="Immagine 12">
            <a:extLst>
              <a:ext uri="{FF2B5EF4-FFF2-40B4-BE49-F238E27FC236}">
                <a16:creationId xmlns:a16="http://schemas.microsoft.com/office/drawing/2014/main" id="{9976CC8C-7E99-4380-BD82-351F11F11280}"/>
              </a:ext>
            </a:extLst>
          </p:cNvPr>
          <p:cNvPicPr>
            <a:picLocks noChangeAspect="1"/>
          </p:cNvPicPr>
          <p:nvPr/>
        </p:nvPicPr>
        <p:blipFill>
          <a:blip r:embed="rId9"/>
          <a:stretch>
            <a:fillRect/>
          </a:stretch>
        </p:blipFill>
        <p:spPr>
          <a:xfrm>
            <a:off x="10454598" y="3488281"/>
            <a:ext cx="1274174" cy="1707028"/>
          </a:xfrm>
          <a:prstGeom prst="rect">
            <a:avLst/>
          </a:prstGeom>
        </p:spPr>
      </p:pic>
      <p:pic>
        <p:nvPicPr>
          <p:cNvPr id="14" name="Immagine 13">
            <a:extLst>
              <a:ext uri="{FF2B5EF4-FFF2-40B4-BE49-F238E27FC236}">
                <a16:creationId xmlns:a16="http://schemas.microsoft.com/office/drawing/2014/main" id="{102D6E26-87B2-4C8E-884E-35F3920174C7}"/>
              </a:ext>
            </a:extLst>
          </p:cNvPr>
          <p:cNvPicPr>
            <a:picLocks noChangeAspect="1"/>
          </p:cNvPicPr>
          <p:nvPr/>
        </p:nvPicPr>
        <p:blipFill>
          <a:blip r:embed="rId10"/>
          <a:stretch>
            <a:fillRect/>
          </a:stretch>
        </p:blipFill>
        <p:spPr>
          <a:xfrm>
            <a:off x="3193061" y="3774535"/>
            <a:ext cx="1273414" cy="1697885"/>
          </a:xfrm>
          <a:prstGeom prst="rect">
            <a:avLst/>
          </a:prstGeom>
        </p:spPr>
      </p:pic>
      <p:pic>
        <p:nvPicPr>
          <p:cNvPr id="15" name="Immagine 14">
            <a:extLst>
              <a:ext uri="{FF2B5EF4-FFF2-40B4-BE49-F238E27FC236}">
                <a16:creationId xmlns:a16="http://schemas.microsoft.com/office/drawing/2014/main" id="{98E342B1-32C8-42FB-B594-7F322ACCDB37}"/>
              </a:ext>
            </a:extLst>
          </p:cNvPr>
          <p:cNvPicPr>
            <a:picLocks noChangeAspect="1"/>
          </p:cNvPicPr>
          <p:nvPr/>
        </p:nvPicPr>
        <p:blipFill>
          <a:blip r:embed="rId11"/>
          <a:stretch>
            <a:fillRect/>
          </a:stretch>
        </p:blipFill>
        <p:spPr>
          <a:xfrm>
            <a:off x="395665" y="3762301"/>
            <a:ext cx="1270832" cy="1694443"/>
          </a:xfrm>
          <a:prstGeom prst="rect">
            <a:avLst/>
          </a:prstGeom>
        </p:spPr>
      </p:pic>
      <p:pic>
        <p:nvPicPr>
          <p:cNvPr id="17" name="Immagine 16">
            <a:extLst>
              <a:ext uri="{FF2B5EF4-FFF2-40B4-BE49-F238E27FC236}">
                <a16:creationId xmlns:a16="http://schemas.microsoft.com/office/drawing/2014/main" id="{28EAC648-8EF7-45B5-8867-5C8051456FD4}"/>
              </a:ext>
            </a:extLst>
          </p:cNvPr>
          <p:cNvPicPr>
            <a:picLocks noChangeAspect="1"/>
          </p:cNvPicPr>
          <p:nvPr/>
        </p:nvPicPr>
        <p:blipFill>
          <a:blip r:embed="rId12"/>
          <a:stretch>
            <a:fillRect/>
          </a:stretch>
        </p:blipFill>
        <p:spPr>
          <a:xfrm>
            <a:off x="5997198" y="3632909"/>
            <a:ext cx="1269310" cy="1692413"/>
          </a:xfrm>
          <a:prstGeom prst="rect">
            <a:avLst/>
          </a:prstGeom>
        </p:spPr>
      </p:pic>
      <p:pic>
        <p:nvPicPr>
          <p:cNvPr id="18" name="Immagine 17">
            <a:extLst>
              <a:ext uri="{FF2B5EF4-FFF2-40B4-BE49-F238E27FC236}">
                <a16:creationId xmlns:a16="http://schemas.microsoft.com/office/drawing/2014/main" id="{40163140-B130-4304-801E-CB7FCAC72D5C}"/>
              </a:ext>
            </a:extLst>
          </p:cNvPr>
          <p:cNvPicPr>
            <a:picLocks noChangeAspect="1"/>
          </p:cNvPicPr>
          <p:nvPr/>
        </p:nvPicPr>
        <p:blipFill>
          <a:blip r:embed="rId13"/>
          <a:stretch>
            <a:fillRect/>
          </a:stretch>
        </p:blipFill>
        <p:spPr>
          <a:xfrm>
            <a:off x="4599262" y="3488281"/>
            <a:ext cx="1269309" cy="1692412"/>
          </a:xfrm>
          <a:prstGeom prst="rect">
            <a:avLst/>
          </a:prstGeom>
        </p:spPr>
      </p:pic>
      <p:pic>
        <p:nvPicPr>
          <p:cNvPr id="9" name="Immagine 8">
            <a:extLst>
              <a:ext uri="{FF2B5EF4-FFF2-40B4-BE49-F238E27FC236}">
                <a16:creationId xmlns:a16="http://schemas.microsoft.com/office/drawing/2014/main" id="{DBC85CAF-4EAF-4356-9A51-565E0EB95E8C}"/>
              </a:ext>
            </a:extLst>
          </p:cNvPr>
          <p:cNvPicPr>
            <a:picLocks noChangeAspect="1"/>
          </p:cNvPicPr>
          <p:nvPr/>
        </p:nvPicPr>
        <p:blipFill>
          <a:blip r:embed="rId14"/>
          <a:stretch>
            <a:fillRect/>
          </a:stretch>
        </p:blipFill>
        <p:spPr>
          <a:xfrm>
            <a:off x="8073029" y="1362488"/>
            <a:ext cx="1284672" cy="1720976"/>
          </a:xfrm>
          <a:prstGeom prst="rect">
            <a:avLst/>
          </a:prstGeom>
        </p:spPr>
      </p:pic>
      <p:pic>
        <p:nvPicPr>
          <p:cNvPr id="16" name="Immagine 15">
            <a:extLst>
              <a:ext uri="{FF2B5EF4-FFF2-40B4-BE49-F238E27FC236}">
                <a16:creationId xmlns:a16="http://schemas.microsoft.com/office/drawing/2014/main" id="{8182EA1B-89C3-4E41-8874-2E1F4D035B4A}"/>
              </a:ext>
            </a:extLst>
          </p:cNvPr>
          <p:cNvPicPr>
            <a:picLocks noChangeAspect="1"/>
          </p:cNvPicPr>
          <p:nvPr/>
        </p:nvPicPr>
        <p:blipFill>
          <a:blip r:embed="rId10"/>
          <a:stretch>
            <a:fillRect/>
          </a:stretch>
        </p:blipFill>
        <p:spPr>
          <a:xfrm>
            <a:off x="7460916" y="3473989"/>
            <a:ext cx="1273414" cy="1697885"/>
          </a:xfrm>
          <a:prstGeom prst="rect">
            <a:avLst/>
          </a:prstGeom>
        </p:spPr>
      </p:pic>
    </p:spTree>
    <p:extLst>
      <p:ext uri="{BB962C8B-B14F-4D97-AF65-F5344CB8AC3E}">
        <p14:creationId xmlns:p14="http://schemas.microsoft.com/office/powerpoint/2010/main" val="343458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AC88F51-FB12-418B-8FBC-9E13D6625385}"/>
              </a:ext>
            </a:extLst>
          </p:cNvPr>
          <p:cNvPicPr>
            <a:picLocks noChangeAspect="1"/>
          </p:cNvPicPr>
          <p:nvPr/>
        </p:nvPicPr>
        <p:blipFill>
          <a:blip r:embed="rId2"/>
          <a:stretch>
            <a:fillRect/>
          </a:stretch>
        </p:blipFill>
        <p:spPr>
          <a:xfrm>
            <a:off x="10265457" y="1555447"/>
            <a:ext cx="1274173" cy="1710697"/>
          </a:xfrm>
          <a:prstGeom prst="rect">
            <a:avLst/>
          </a:prstGeom>
        </p:spPr>
      </p:pic>
      <p:pic>
        <p:nvPicPr>
          <p:cNvPr id="8" name="Immagine 7">
            <a:extLst>
              <a:ext uri="{FF2B5EF4-FFF2-40B4-BE49-F238E27FC236}">
                <a16:creationId xmlns:a16="http://schemas.microsoft.com/office/drawing/2014/main" id="{C8909A32-788F-4C13-B11D-601EDBCF2473}"/>
              </a:ext>
            </a:extLst>
          </p:cNvPr>
          <p:cNvPicPr>
            <a:picLocks noChangeAspect="1"/>
          </p:cNvPicPr>
          <p:nvPr/>
        </p:nvPicPr>
        <p:blipFill>
          <a:blip r:embed="rId3"/>
          <a:stretch>
            <a:fillRect/>
          </a:stretch>
        </p:blipFill>
        <p:spPr>
          <a:xfrm>
            <a:off x="8887240" y="1694374"/>
            <a:ext cx="1274174" cy="1694835"/>
          </a:xfrm>
          <a:prstGeom prst="rect">
            <a:avLst/>
          </a:prstGeom>
        </p:spPr>
      </p:pic>
      <p:pic>
        <p:nvPicPr>
          <p:cNvPr id="10" name="Immagine 9">
            <a:extLst>
              <a:ext uri="{FF2B5EF4-FFF2-40B4-BE49-F238E27FC236}">
                <a16:creationId xmlns:a16="http://schemas.microsoft.com/office/drawing/2014/main" id="{03749549-53B0-4225-B861-B0236235E0C5}"/>
              </a:ext>
            </a:extLst>
          </p:cNvPr>
          <p:cNvPicPr>
            <a:picLocks noChangeAspect="1"/>
          </p:cNvPicPr>
          <p:nvPr/>
        </p:nvPicPr>
        <p:blipFill>
          <a:blip r:embed="rId2"/>
          <a:stretch>
            <a:fillRect/>
          </a:stretch>
        </p:blipFill>
        <p:spPr>
          <a:xfrm>
            <a:off x="219334" y="3933768"/>
            <a:ext cx="1085219" cy="1457008"/>
          </a:xfrm>
          <a:prstGeom prst="rect">
            <a:avLst/>
          </a:prstGeom>
        </p:spPr>
      </p:pic>
      <p:pic>
        <p:nvPicPr>
          <p:cNvPr id="11" name="Immagine 10">
            <a:extLst>
              <a:ext uri="{FF2B5EF4-FFF2-40B4-BE49-F238E27FC236}">
                <a16:creationId xmlns:a16="http://schemas.microsoft.com/office/drawing/2014/main" id="{69DC47AF-54A2-4824-A6CF-B320D492D6F2}"/>
              </a:ext>
            </a:extLst>
          </p:cNvPr>
          <p:cNvPicPr>
            <a:picLocks noChangeAspect="1"/>
          </p:cNvPicPr>
          <p:nvPr/>
        </p:nvPicPr>
        <p:blipFill>
          <a:blip r:embed="rId4"/>
          <a:stretch>
            <a:fillRect/>
          </a:stretch>
        </p:blipFill>
        <p:spPr>
          <a:xfrm>
            <a:off x="1358356" y="4171596"/>
            <a:ext cx="1086507" cy="1445211"/>
          </a:xfrm>
          <a:prstGeom prst="rect">
            <a:avLst/>
          </a:prstGeom>
        </p:spPr>
      </p:pic>
      <p:pic>
        <p:nvPicPr>
          <p:cNvPr id="12" name="Immagine 11">
            <a:extLst>
              <a:ext uri="{FF2B5EF4-FFF2-40B4-BE49-F238E27FC236}">
                <a16:creationId xmlns:a16="http://schemas.microsoft.com/office/drawing/2014/main" id="{2B8128D0-501E-4C46-8E2F-340B4AAFFDAA}"/>
              </a:ext>
            </a:extLst>
          </p:cNvPr>
          <p:cNvPicPr>
            <a:picLocks noChangeAspect="1"/>
          </p:cNvPicPr>
          <p:nvPr/>
        </p:nvPicPr>
        <p:blipFill>
          <a:blip r:embed="rId5"/>
          <a:stretch>
            <a:fillRect/>
          </a:stretch>
        </p:blipFill>
        <p:spPr>
          <a:xfrm>
            <a:off x="2522989" y="3945565"/>
            <a:ext cx="1097263" cy="1459567"/>
          </a:xfrm>
          <a:prstGeom prst="rect">
            <a:avLst/>
          </a:prstGeom>
        </p:spPr>
      </p:pic>
      <p:pic>
        <p:nvPicPr>
          <p:cNvPr id="17" name="Immagine 16">
            <a:extLst>
              <a:ext uri="{FF2B5EF4-FFF2-40B4-BE49-F238E27FC236}">
                <a16:creationId xmlns:a16="http://schemas.microsoft.com/office/drawing/2014/main" id="{91C6CF07-3AB9-4661-8D03-ABC8D57A5A2D}"/>
              </a:ext>
            </a:extLst>
          </p:cNvPr>
          <p:cNvPicPr>
            <a:picLocks noChangeAspect="1"/>
          </p:cNvPicPr>
          <p:nvPr/>
        </p:nvPicPr>
        <p:blipFill>
          <a:blip r:embed="rId6"/>
          <a:stretch>
            <a:fillRect/>
          </a:stretch>
        </p:blipFill>
        <p:spPr>
          <a:xfrm>
            <a:off x="4873056" y="3945565"/>
            <a:ext cx="1103523" cy="1471364"/>
          </a:xfrm>
          <a:prstGeom prst="rect">
            <a:avLst/>
          </a:prstGeom>
        </p:spPr>
      </p:pic>
      <p:pic>
        <p:nvPicPr>
          <p:cNvPr id="14" name="Immagine 13">
            <a:extLst>
              <a:ext uri="{FF2B5EF4-FFF2-40B4-BE49-F238E27FC236}">
                <a16:creationId xmlns:a16="http://schemas.microsoft.com/office/drawing/2014/main" id="{9479C8F2-C2A1-41CF-848A-7CCB99D3462F}"/>
              </a:ext>
            </a:extLst>
          </p:cNvPr>
          <p:cNvPicPr>
            <a:picLocks noChangeAspect="1"/>
          </p:cNvPicPr>
          <p:nvPr/>
        </p:nvPicPr>
        <p:blipFill>
          <a:blip r:embed="rId7"/>
          <a:stretch>
            <a:fillRect/>
          </a:stretch>
        </p:blipFill>
        <p:spPr>
          <a:xfrm>
            <a:off x="3685499" y="4145443"/>
            <a:ext cx="1107479" cy="1471364"/>
          </a:xfrm>
          <a:prstGeom prst="rect">
            <a:avLst/>
          </a:prstGeom>
        </p:spPr>
      </p:pic>
      <p:pic>
        <p:nvPicPr>
          <p:cNvPr id="15" name="Immagine 14">
            <a:extLst>
              <a:ext uri="{FF2B5EF4-FFF2-40B4-BE49-F238E27FC236}">
                <a16:creationId xmlns:a16="http://schemas.microsoft.com/office/drawing/2014/main" id="{25024458-FA37-46D2-BFF9-3A54F87D95D0}"/>
              </a:ext>
            </a:extLst>
          </p:cNvPr>
          <p:cNvPicPr>
            <a:picLocks noChangeAspect="1"/>
          </p:cNvPicPr>
          <p:nvPr/>
        </p:nvPicPr>
        <p:blipFill>
          <a:blip r:embed="rId4"/>
          <a:stretch>
            <a:fillRect/>
          </a:stretch>
        </p:blipFill>
        <p:spPr>
          <a:xfrm>
            <a:off x="6082035" y="4145443"/>
            <a:ext cx="1095376" cy="1457008"/>
          </a:xfrm>
          <a:prstGeom prst="rect">
            <a:avLst/>
          </a:prstGeom>
        </p:spPr>
      </p:pic>
      <p:pic>
        <p:nvPicPr>
          <p:cNvPr id="16" name="Immagine 15">
            <a:extLst>
              <a:ext uri="{FF2B5EF4-FFF2-40B4-BE49-F238E27FC236}">
                <a16:creationId xmlns:a16="http://schemas.microsoft.com/office/drawing/2014/main" id="{B0952E7B-17A3-4A47-8D12-515EC661DB6F}"/>
              </a:ext>
            </a:extLst>
          </p:cNvPr>
          <p:cNvPicPr>
            <a:picLocks noChangeAspect="1"/>
          </p:cNvPicPr>
          <p:nvPr/>
        </p:nvPicPr>
        <p:blipFill>
          <a:blip r:embed="rId8"/>
          <a:stretch>
            <a:fillRect/>
          </a:stretch>
        </p:blipFill>
        <p:spPr>
          <a:xfrm>
            <a:off x="7266418" y="3945565"/>
            <a:ext cx="1083908" cy="1445211"/>
          </a:xfrm>
          <a:prstGeom prst="rect">
            <a:avLst/>
          </a:prstGeom>
        </p:spPr>
      </p:pic>
      <p:pic>
        <p:nvPicPr>
          <p:cNvPr id="18" name="Immagine 17">
            <a:extLst>
              <a:ext uri="{FF2B5EF4-FFF2-40B4-BE49-F238E27FC236}">
                <a16:creationId xmlns:a16="http://schemas.microsoft.com/office/drawing/2014/main" id="{8428A655-BB56-4521-AF1E-E21F19A0384A}"/>
              </a:ext>
            </a:extLst>
          </p:cNvPr>
          <p:cNvPicPr>
            <a:picLocks noChangeAspect="1"/>
          </p:cNvPicPr>
          <p:nvPr/>
        </p:nvPicPr>
        <p:blipFill>
          <a:blip r:embed="rId9"/>
          <a:stretch>
            <a:fillRect/>
          </a:stretch>
        </p:blipFill>
        <p:spPr>
          <a:xfrm>
            <a:off x="8468633" y="4145443"/>
            <a:ext cx="1078819" cy="1445211"/>
          </a:xfrm>
          <a:prstGeom prst="rect">
            <a:avLst/>
          </a:prstGeom>
        </p:spPr>
      </p:pic>
      <p:pic>
        <p:nvPicPr>
          <p:cNvPr id="19" name="Immagine 18">
            <a:extLst>
              <a:ext uri="{FF2B5EF4-FFF2-40B4-BE49-F238E27FC236}">
                <a16:creationId xmlns:a16="http://schemas.microsoft.com/office/drawing/2014/main" id="{817AA735-93A3-4982-9184-2BED525B63AB}"/>
              </a:ext>
            </a:extLst>
          </p:cNvPr>
          <p:cNvPicPr>
            <a:picLocks noChangeAspect="1"/>
          </p:cNvPicPr>
          <p:nvPr/>
        </p:nvPicPr>
        <p:blipFill>
          <a:blip r:embed="rId5"/>
          <a:stretch>
            <a:fillRect/>
          </a:stretch>
        </p:blipFill>
        <p:spPr>
          <a:xfrm>
            <a:off x="9638718" y="3933767"/>
            <a:ext cx="1086471" cy="1445211"/>
          </a:xfrm>
          <a:prstGeom prst="rect">
            <a:avLst/>
          </a:prstGeom>
        </p:spPr>
      </p:pic>
      <p:pic>
        <p:nvPicPr>
          <p:cNvPr id="20" name="Immagine 19">
            <a:extLst>
              <a:ext uri="{FF2B5EF4-FFF2-40B4-BE49-F238E27FC236}">
                <a16:creationId xmlns:a16="http://schemas.microsoft.com/office/drawing/2014/main" id="{54291984-7BA1-4302-A519-1F9EB3039AFC}"/>
              </a:ext>
            </a:extLst>
          </p:cNvPr>
          <p:cNvPicPr>
            <a:picLocks noChangeAspect="1"/>
          </p:cNvPicPr>
          <p:nvPr/>
        </p:nvPicPr>
        <p:blipFill>
          <a:blip r:embed="rId7"/>
          <a:stretch>
            <a:fillRect/>
          </a:stretch>
        </p:blipFill>
        <p:spPr>
          <a:xfrm>
            <a:off x="10819837" y="4133645"/>
            <a:ext cx="1096674" cy="1457009"/>
          </a:xfrm>
          <a:prstGeom prst="rect">
            <a:avLst/>
          </a:prstGeom>
        </p:spPr>
      </p:pic>
      <p:pic>
        <p:nvPicPr>
          <p:cNvPr id="21" name="Immagine 20">
            <a:extLst>
              <a:ext uri="{FF2B5EF4-FFF2-40B4-BE49-F238E27FC236}">
                <a16:creationId xmlns:a16="http://schemas.microsoft.com/office/drawing/2014/main" id="{EAEDCA1E-C074-49F8-BB34-594C4C5C80B3}"/>
              </a:ext>
            </a:extLst>
          </p:cNvPr>
          <p:cNvPicPr>
            <a:picLocks noChangeAspect="1"/>
          </p:cNvPicPr>
          <p:nvPr/>
        </p:nvPicPr>
        <p:blipFill>
          <a:blip r:embed="rId10"/>
          <a:stretch>
            <a:fillRect/>
          </a:stretch>
        </p:blipFill>
        <p:spPr>
          <a:xfrm>
            <a:off x="6891261" y="1520728"/>
            <a:ext cx="1268078" cy="1688738"/>
          </a:xfrm>
          <a:prstGeom prst="rect">
            <a:avLst/>
          </a:prstGeom>
        </p:spPr>
      </p:pic>
      <p:pic>
        <p:nvPicPr>
          <p:cNvPr id="22" name="Immagine 21">
            <a:extLst>
              <a:ext uri="{FF2B5EF4-FFF2-40B4-BE49-F238E27FC236}">
                <a16:creationId xmlns:a16="http://schemas.microsoft.com/office/drawing/2014/main" id="{3A0B3EFE-9ABC-4E38-8FC7-A8B5B6DCD1DA}"/>
              </a:ext>
            </a:extLst>
          </p:cNvPr>
          <p:cNvPicPr>
            <a:picLocks noChangeAspect="1"/>
          </p:cNvPicPr>
          <p:nvPr/>
        </p:nvPicPr>
        <p:blipFill>
          <a:blip r:embed="rId3"/>
          <a:stretch>
            <a:fillRect/>
          </a:stretch>
        </p:blipFill>
        <p:spPr>
          <a:xfrm>
            <a:off x="5506948" y="1784956"/>
            <a:ext cx="1274174" cy="1694835"/>
          </a:xfrm>
          <a:prstGeom prst="rect">
            <a:avLst/>
          </a:prstGeom>
        </p:spPr>
      </p:pic>
      <p:pic>
        <p:nvPicPr>
          <p:cNvPr id="23" name="Immagine 22">
            <a:extLst>
              <a:ext uri="{FF2B5EF4-FFF2-40B4-BE49-F238E27FC236}">
                <a16:creationId xmlns:a16="http://schemas.microsoft.com/office/drawing/2014/main" id="{A57C1F9D-A31D-4F42-BC5B-019D603661C0}"/>
              </a:ext>
            </a:extLst>
          </p:cNvPr>
          <p:cNvPicPr>
            <a:picLocks noChangeAspect="1"/>
          </p:cNvPicPr>
          <p:nvPr/>
        </p:nvPicPr>
        <p:blipFill>
          <a:blip r:embed="rId11"/>
          <a:stretch>
            <a:fillRect/>
          </a:stretch>
        </p:blipFill>
        <p:spPr>
          <a:xfrm>
            <a:off x="661135" y="1537220"/>
            <a:ext cx="1274174" cy="1694835"/>
          </a:xfrm>
          <a:prstGeom prst="rect">
            <a:avLst/>
          </a:prstGeom>
        </p:spPr>
      </p:pic>
      <p:pic>
        <p:nvPicPr>
          <p:cNvPr id="24" name="Immagine 23">
            <a:extLst>
              <a:ext uri="{FF2B5EF4-FFF2-40B4-BE49-F238E27FC236}">
                <a16:creationId xmlns:a16="http://schemas.microsoft.com/office/drawing/2014/main" id="{2CE2F757-0CEF-4CC4-B8CA-2E32ED6F854C}"/>
              </a:ext>
            </a:extLst>
          </p:cNvPr>
          <p:cNvPicPr>
            <a:picLocks noChangeAspect="1"/>
          </p:cNvPicPr>
          <p:nvPr/>
        </p:nvPicPr>
        <p:blipFill>
          <a:blip r:embed="rId12"/>
          <a:stretch>
            <a:fillRect/>
          </a:stretch>
        </p:blipFill>
        <p:spPr>
          <a:xfrm>
            <a:off x="2026123" y="1778860"/>
            <a:ext cx="1274174" cy="1700931"/>
          </a:xfrm>
          <a:prstGeom prst="rect">
            <a:avLst/>
          </a:prstGeom>
        </p:spPr>
      </p:pic>
      <p:pic>
        <p:nvPicPr>
          <p:cNvPr id="25" name="Immagine 24">
            <a:extLst>
              <a:ext uri="{FF2B5EF4-FFF2-40B4-BE49-F238E27FC236}">
                <a16:creationId xmlns:a16="http://schemas.microsoft.com/office/drawing/2014/main" id="{3FEFBAE8-E1AC-4934-BFD0-FD8C2F22D14E}"/>
              </a:ext>
            </a:extLst>
          </p:cNvPr>
          <p:cNvPicPr>
            <a:picLocks noChangeAspect="1"/>
          </p:cNvPicPr>
          <p:nvPr/>
        </p:nvPicPr>
        <p:blipFill>
          <a:blip r:embed="rId7"/>
          <a:stretch>
            <a:fillRect/>
          </a:stretch>
        </p:blipFill>
        <p:spPr>
          <a:xfrm>
            <a:off x="3339895" y="1537220"/>
            <a:ext cx="1280271" cy="1700931"/>
          </a:xfrm>
          <a:prstGeom prst="rect">
            <a:avLst/>
          </a:prstGeom>
        </p:spPr>
      </p:pic>
    </p:spTree>
    <p:extLst>
      <p:ext uri="{BB962C8B-B14F-4D97-AF65-F5344CB8AC3E}">
        <p14:creationId xmlns:p14="http://schemas.microsoft.com/office/powerpoint/2010/main" val="1775700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100F60D-DE5F-4818-90C0-5B738631476F}"/>
              </a:ext>
            </a:extLst>
          </p:cNvPr>
          <p:cNvPicPr>
            <a:picLocks noChangeAspect="1"/>
          </p:cNvPicPr>
          <p:nvPr/>
        </p:nvPicPr>
        <p:blipFill>
          <a:blip r:embed="rId2"/>
          <a:stretch>
            <a:fillRect/>
          </a:stretch>
        </p:blipFill>
        <p:spPr>
          <a:xfrm>
            <a:off x="7142242" y="1404100"/>
            <a:ext cx="1028425" cy="1371233"/>
          </a:xfrm>
          <a:prstGeom prst="rect">
            <a:avLst/>
          </a:prstGeom>
        </p:spPr>
      </p:pic>
      <p:pic>
        <p:nvPicPr>
          <p:cNvPr id="5" name="Immagine 4">
            <a:extLst>
              <a:ext uri="{FF2B5EF4-FFF2-40B4-BE49-F238E27FC236}">
                <a16:creationId xmlns:a16="http://schemas.microsoft.com/office/drawing/2014/main" id="{456267AF-5851-4146-B8F7-59CEBD375ABF}"/>
              </a:ext>
            </a:extLst>
          </p:cNvPr>
          <p:cNvPicPr>
            <a:picLocks noChangeAspect="1"/>
          </p:cNvPicPr>
          <p:nvPr/>
        </p:nvPicPr>
        <p:blipFill>
          <a:blip r:embed="rId3"/>
          <a:stretch>
            <a:fillRect/>
          </a:stretch>
        </p:blipFill>
        <p:spPr>
          <a:xfrm>
            <a:off x="4997033" y="1404100"/>
            <a:ext cx="976459" cy="1305074"/>
          </a:xfrm>
          <a:prstGeom prst="rect">
            <a:avLst/>
          </a:prstGeom>
        </p:spPr>
      </p:pic>
      <p:pic>
        <p:nvPicPr>
          <p:cNvPr id="6" name="Immagine 5">
            <a:extLst>
              <a:ext uri="{FF2B5EF4-FFF2-40B4-BE49-F238E27FC236}">
                <a16:creationId xmlns:a16="http://schemas.microsoft.com/office/drawing/2014/main" id="{56F2DF1D-3997-408C-B54D-1009C6465CAB}"/>
              </a:ext>
            </a:extLst>
          </p:cNvPr>
          <p:cNvPicPr>
            <a:picLocks noChangeAspect="1"/>
          </p:cNvPicPr>
          <p:nvPr/>
        </p:nvPicPr>
        <p:blipFill>
          <a:blip r:embed="rId4"/>
          <a:stretch>
            <a:fillRect/>
          </a:stretch>
        </p:blipFill>
        <p:spPr>
          <a:xfrm>
            <a:off x="3894835" y="1199983"/>
            <a:ext cx="977054" cy="1304297"/>
          </a:xfrm>
          <a:prstGeom prst="rect">
            <a:avLst/>
          </a:prstGeom>
        </p:spPr>
      </p:pic>
      <p:pic>
        <p:nvPicPr>
          <p:cNvPr id="7" name="Immagine 6">
            <a:extLst>
              <a:ext uri="{FF2B5EF4-FFF2-40B4-BE49-F238E27FC236}">
                <a16:creationId xmlns:a16="http://schemas.microsoft.com/office/drawing/2014/main" id="{1CBBF195-B130-4288-8E8B-59E9EAE2BEFF}"/>
              </a:ext>
            </a:extLst>
          </p:cNvPr>
          <p:cNvPicPr>
            <a:picLocks noChangeAspect="1"/>
          </p:cNvPicPr>
          <p:nvPr/>
        </p:nvPicPr>
        <p:blipFill>
          <a:blip r:embed="rId5"/>
          <a:stretch>
            <a:fillRect/>
          </a:stretch>
        </p:blipFill>
        <p:spPr>
          <a:xfrm>
            <a:off x="6040044" y="1135674"/>
            <a:ext cx="992899" cy="1330292"/>
          </a:xfrm>
          <a:prstGeom prst="rect">
            <a:avLst/>
          </a:prstGeom>
        </p:spPr>
      </p:pic>
      <p:pic>
        <p:nvPicPr>
          <p:cNvPr id="8" name="Immagine 7">
            <a:extLst>
              <a:ext uri="{FF2B5EF4-FFF2-40B4-BE49-F238E27FC236}">
                <a16:creationId xmlns:a16="http://schemas.microsoft.com/office/drawing/2014/main" id="{4BF69ACB-F60B-46D2-BF12-704C5E235AB8}"/>
              </a:ext>
            </a:extLst>
          </p:cNvPr>
          <p:cNvPicPr>
            <a:picLocks noChangeAspect="1"/>
          </p:cNvPicPr>
          <p:nvPr/>
        </p:nvPicPr>
        <p:blipFill>
          <a:blip r:embed="rId6"/>
          <a:stretch>
            <a:fillRect/>
          </a:stretch>
        </p:blipFill>
        <p:spPr>
          <a:xfrm>
            <a:off x="1426934" y="3337368"/>
            <a:ext cx="1770351" cy="2360468"/>
          </a:xfrm>
          <a:prstGeom prst="rect">
            <a:avLst/>
          </a:prstGeom>
        </p:spPr>
      </p:pic>
      <p:pic>
        <p:nvPicPr>
          <p:cNvPr id="9" name="Immagine 8">
            <a:extLst>
              <a:ext uri="{FF2B5EF4-FFF2-40B4-BE49-F238E27FC236}">
                <a16:creationId xmlns:a16="http://schemas.microsoft.com/office/drawing/2014/main" id="{C3965976-15B2-428C-A3AB-E1FB6B8300EF}"/>
              </a:ext>
            </a:extLst>
          </p:cNvPr>
          <p:cNvPicPr>
            <a:picLocks noChangeAspect="1"/>
          </p:cNvPicPr>
          <p:nvPr/>
        </p:nvPicPr>
        <p:blipFill>
          <a:blip r:embed="rId7"/>
          <a:stretch>
            <a:fillRect/>
          </a:stretch>
        </p:blipFill>
        <p:spPr>
          <a:xfrm>
            <a:off x="3327840" y="3472665"/>
            <a:ext cx="1774420" cy="2360468"/>
          </a:xfrm>
          <a:prstGeom prst="rect">
            <a:avLst/>
          </a:prstGeom>
        </p:spPr>
      </p:pic>
      <p:pic>
        <p:nvPicPr>
          <p:cNvPr id="10" name="Immagine 9">
            <a:extLst>
              <a:ext uri="{FF2B5EF4-FFF2-40B4-BE49-F238E27FC236}">
                <a16:creationId xmlns:a16="http://schemas.microsoft.com/office/drawing/2014/main" id="{57F517DB-0086-41D1-AE43-FE850051ED79}"/>
              </a:ext>
            </a:extLst>
          </p:cNvPr>
          <p:cNvPicPr>
            <a:picLocks noChangeAspect="1"/>
          </p:cNvPicPr>
          <p:nvPr/>
        </p:nvPicPr>
        <p:blipFill>
          <a:blip r:embed="rId8"/>
          <a:stretch>
            <a:fillRect/>
          </a:stretch>
        </p:blipFill>
        <p:spPr>
          <a:xfrm>
            <a:off x="5208790" y="3295770"/>
            <a:ext cx="1774420" cy="2365896"/>
          </a:xfrm>
          <a:prstGeom prst="rect">
            <a:avLst/>
          </a:prstGeom>
        </p:spPr>
      </p:pic>
      <p:pic>
        <p:nvPicPr>
          <p:cNvPr id="11" name="Immagine 10">
            <a:extLst>
              <a:ext uri="{FF2B5EF4-FFF2-40B4-BE49-F238E27FC236}">
                <a16:creationId xmlns:a16="http://schemas.microsoft.com/office/drawing/2014/main" id="{0CDB0668-1C4F-4A3E-90A3-53A5254A96B9}"/>
              </a:ext>
            </a:extLst>
          </p:cNvPr>
          <p:cNvPicPr>
            <a:picLocks noChangeAspect="1"/>
          </p:cNvPicPr>
          <p:nvPr/>
        </p:nvPicPr>
        <p:blipFill>
          <a:blip r:embed="rId9"/>
          <a:stretch>
            <a:fillRect/>
          </a:stretch>
        </p:blipFill>
        <p:spPr>
          <a:xfrm>
            <a:off x="7142242" y="3413422"/>
            <a:ext cx="1765848" cy="2365896"/>
          </a:xfrm>
          <a:prstGeom prst="rect">
            <a:avLst/>
          </a:prstGeom>
        </p:spPr>
      </p:pic>
      <p:pic>
        <p:nvPicPr>
          <p:cNvPr id="12" name="Immagine 11">
            <a:extLst>
              <a:ext uri="{FF2B5EF4-FFF2-40B4-BE49-F238E27FC236}">
                <a16:creationId xmlns:a16="http://schemas.microsoft.com/office/drawing/2014/main" id="{386FA3D9-6982-4030-89A6-1E234578505A}"/>
              </a:ext>
            </a:extLst>
          </p:cNvPr>
          <p:cNvPicPr>
            <a:picLocks noChangeAspect="1"/>
          </p:cNvPicPr>
          <p:nvPr/>
        </p:nvPicPr>
        <p:blipFill>
          <a:blip r:embed="rId7"/>
          <a:stretch>
            <a:fillRect/>
          </a:stretch>
        </p:blipFill>
        <p:spPr>
          <a:xfrm>
            <a:off x="9067122" y="3241955"/>
            <a:ext cx="1818956" cy="2419711"/>
          </a:xfrm>
          <a:prstGeom prst="rect">
            <a:avLst/>
          </a:prstGeom>
        </p:spPr>
      </p:pic>
    </p:spTree>
    <p:extLst>
      <p:ext uri="{BB962C8B-B14F-4D97-AF65-F5344CB8AC3E}">
        <p14:creationId xmlns:p14="http://schemas.microsoft.com/office/powerpoint/2010/main" val="133988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D02B8E8-40D2-48C1-97C1-B92E98C771FF}"/>
              </a:ext>
            </a:extLst>
          </p:cNvPr>
          <p:cNvPicPr>
            <a:picLocks noGrp="1" noChangeAspect="1"/>
          </p:cNvPicPr>
          <p:nvPr>
            <p:ph idx="1"/>
          </p:nvPr>
        </p:nvPicPr>
        <p:blipFill>
          <a:blip r:embed="rId2"/>
          <a:stretch>
            <a:fillRect/>
          </a:stretch>
        </p:blipFill>
        <p:spPr>
          <a:xfrm>
            <a:off x="5404319" y="1320085"/>
            <a:ext cx="1212350" cy="1613679"/>
          </a:xfrm>
          <a:prstGeom prst="rect">
            <a:avLst/>
          </a:prstGeom>
        </p:spPr>
      </p:pic>
      <p:pic>
        <p:nvPicPr>
          <p:cNvPr id="6" name="Immagine 5">
            <a:extLst>
              <a:ext uri="{FF2B5EF4-FFF2-40B4-BE49-F238E27FC236}">
                <a16:creationId xmlns:a16="http://schemas.microsoft.com/office/drawing/2014/main" id="{6BF6CE41-0345-42D6-9858-A395A6FD6FBD}"/>
              </a:ext>
            </a:extLst>
          </p:cNvPr>
          <p:cNvPicPr>
            <a:picLocks noChangeAspect="1"/>
          </p:cNvPicPr>
          <p:nvPr/>
        </p:nvPicPr>
        <p:blipFill>
          <a:blip r:embed="rId3"/>
          <a:stretch>
            <a:fillRect/>
          </a:stretch>
        </p:blipFill>
        <p:spPr>
          <a:xfrm>
            <a:off x="527318" y="3507342"/>
            <a:ext cx="1314928" cy="1745044"/>
          </a:xfrm>
          <a:prstGeom prst="rect">
            <a:avLst/>
          </a:prstGeom>
        </p:spPr>
      </p:pic>
      <p:pic>
        <p:nvPicPr>
          <p:cNvPr id="8" name="Immagine 7">
            <a:extLst>
              <a:ext uri="{FF2B5EF4-FFF2-40B4-BE49-F238E27FC236}">
                <a16:creationId xmlns:a16="http://schemas.microsoft.com/office/drawing/2014/main" id="{CC319670-C45A-49ED-B612-482EFBDF3488}"/>
              </a:ext>
            </a:extLst>
          </p:cNvPr>
          <p:cNvPicPr>
            <a:picLocks noChangeAspect="1"/>
          </p:cNvPicPr>
          <p:nvPr/>
        </p:nvPicPr>
        <p:blipFill>
          <a:blip r:embed="rId4"/>
          <a:stretch>
            <a:fillRect/>
          </a:stretch>
        </p:blipFill>
        <p:spPr>
          <a:xfrm>
            <a:off x="7572923" y="3296948"/>
            <a:ext cx="1264902" cy="1698584"/>
          </a:xfrm>
          <a:prstGeom prst="rect">
            <a:avLst/>
          </a:prstGeom>
        </p:spPr>
      </p:pic>
      <p:pic>
        <p:nvPicPr>
          <p:cNvPr id="9" name="Immagine 8">
            <a:extLst>
              <a:ext uri="{FF2B5EF4-FFF2-40B4-BE49-F238E27FC236}">
                <a16:creationId xmlns:a16="http://schemas.microsoft.com/office/drawing/2014/main" id="{E72389CD-B851-4F17-B25B-94448BECE0B6}"/>
              </a:ext>
            </a:extLst>
          </p:cNvPr>
          <p:cNvPicPr>
            <a:picLocks noChangeAspect="1"/>
          </p:cNvPicPr>
          <p:nvPr/>
        </p:nvPicPr>
        <p:blipFill>
          <a:blip r:embed="rId5"/>
          <a:stretch>
            <a:fillRect/>
          </a:stretch>
        </p:blipFill>
        <p:spPr>
          <a:xfrm>
            <a:off x="1920788" y="3247111"/>
            <a:ext cx="1314928" cy="1748421"/>
          </a:xfrm>
          <a:prstGeom prst="rect">
            <a:avLst/>
          </a:prstGeom>
        </p:spPr>
      </p:pic>
      <p:pic>
        <p:nvPicPr>
          <p:cNvPr id="10" name="Immagine 9">
            <a:extLst>
              <a:ext uri="{FF2B5EF4-FFF2-40B4-BE49-F238E27FC236}">
                <a16:creationId xmlns:a16="http://schemas.microsoft.com/office/drawing/2014/main" id="{96F29F4A-DEE0-4FE7-A0C3-FDAB1112491A}"/>
              </a:ext>
            </a:extLst>
          </p:cNvPr>
          <p:cNvPicPr>
            <a:picLocks noChangeAspect="1"/>
          </p:cNvPicPr>
          <p:nvPr/>
        </p:nvPicPr>
        <p:blipFill>
          <a:blip r:embed="rId6"/>
          <a:stretch>
            <a:fillRect/>
          </a:stretch>
        </p:blipFill>
        <p:spPr>
          <a:xfrm>
            <a:off x="3342193" y="3494801"/>
            <a:ext cx="1313659" cy="1757585"/>
          </a:xfrm>
          <a:prstGeom prst="rect">
            <a:avLst/>
          </a:prstGeom>
        </p:spPr>
      </p:pic>
      <p:pic>
        <p:nvPicPr>
          <p:cNvPr id="11" name="Immagine 10">
            <a:extLst>
              <a:ext uri="{FF2B5EF4-FFF2-40B4-BE49-F238E27FC236}">
                <a16:creationId xmlns:a16="http://schemas.microsoft.com/office/drawing/2014/main" id="{E0C094BC-A599-4D0E-B148-1C64C4212DEA}"/>
              </a:ext>
            </a:extLst>
          </p:cNvPr>
          <p:cNvPicPr>
            <a:picLocks noChangeAspect="1"/>
          </p:cNvPicPr>
          <p:nvPr/>
        </p:nvPicPr>
        <p:blipFill>
          <a:blip r:embed="rId6"/>
          <a:stretch>
            <a:fillRect/>
          </a:stretch>
        </p:blipFill>
        <p:spPr>
          <a:xfrm>
            <a:off x="4753362" y="3253659"/>
            <a:ext cx="1301915" cy="1741873"/>
          </a:xfrm>
          <a:prstGeom prst="rect">
            <a:avLst/>
          </a:prstGeom>
        </p:spPr>
      </p:pic>
      <p:pic>
        <p:nvPicPr>
          <p:cNvPr id="12" name="Immagine 11">
            <a:extLst>
              <a:ext uri="{FF2B5EF4-FFF2-40B4-BE49-F238E27FC236}">
                <a16:creationId xmlns:a16="http://schemas.microsoft.com/office/drawing/2014/main" id="{19ADFD13-423D-486A-8AA0-09D8AB19CDD5}"/>
              </a:ext>
            </a:extLst>
          </p:cNvPr>
          <p:cNvPicPr>
            <a:picLocks noChangeAspect="1"/>
          </p:cNvPicPr>
          <p:nvPr/>
        </p:nvPicPr>
        <p:blipFill>
          <a:blip r:embed="rId5"/>
          <a:stretch>
            <a:fillRect/>
          </a:stretch>
        </p:blipFill>
        <p:spPr>
          <a:xfrm>
            <a:off x="6170486" y="3484468"/>
            <a:ext cx="1287228" cy="1711589"/>
          </a:xfrm>
          <a:prstGeom prst="rect">
            <a:avLst/>
          </a:prstGeom>
        </p:spPr>
      </p:pic>
      <p:pic>
        <p:nvPicPr>
          <p:cNvPr id="13" name="Immagine 12">
            <a:extLst>
              <a:ext uri="{FF2B5EF4-FFF2-40B4-BE49-F238E27FC236}">
                <a16:creationId xmlns:a16="http://schemas.microsoft.com/office/drawing/2014/main" id="{01FD5863-0BF5-4566-AAFB-23F12AFE755D}"/>
              </a:ext>
            </a:extLst>
          </p:cNvPr>
          <p:cNvPicPr>
            <a:picLocks noChangeAspect="1"/>
          </p:cNvPicPr>
          <p:nvPr/>
        </p:nvPicPr>
        <p:blipFill>
          <a:blip r:embed="rId4"/>
          <a:stretch>
            <a:fillRect/>
          </a:stretch>
        </p:blipFill>
        <p:spPr>
          <a:xfrm>
            <a:off x="8966393" y="3487740"/>
            <a:ext cx="1272150" cy="1708317"/>
          </a:xfrm>
          <a:prstGeom prst="rect">
            <a:avLst/>
          </a:prstGeom>
        </p:spPr>
      </p:pic>
      <p:pic>
        <p:nvPicPr>
          <p:cNvPr id="14" name="Segnaposto contenuto 3">
            <a:extLst>
              <a:ext uri="{FF2B5EF4-FFF2-40B4-BE49-F238E27FC236}">
                <a16:creationId xmlns:a16="http://schemas.microsoft.com/office/drawing/2014/main" id="{FB143FDD-6BA4-4EBA-9A2F-C5C8EA6173C6}"/>
              </a:ext>
            </a:extLst>
          </p:cNvPr>
          <p:cNvPicPr>
            <a:picLocks noChangeAspect="1"/>
          </p:cNvPicPr>
          <p:nvPr/>
        </p:nvPicPr>
        <p:blipFill>
          <a:blip r:embed="rId2"/>
          <a:stretch>
            <a:fillRect/>
          </a:stretch>
        </p:blipFill>
        <p:spPr>
          <a:xfrm>
            <a:off x="10367111" y="3238221"/>
            <a:ext cx="1276139" cy="1698584"/>
          </a:xfrm>
          <a:prstGeom prst="rect">
            <a:avLst/>
          </a:prstGeom>
        </p:spPr>
      </p:pic>
      <p:pic>
        <p:nvPicPr>
          <p:cNvPr id="15" name="Immagine 14">
            <a:extLst>
              <a:ext uri="{FF2B5EF4-FFF2-40B4-BE49-F238E27FC236}">
                <a16:creationId xmlns:a16="http://schemas.microsoft.com/office/drawing/2014/main" id="{C42703D6-4753-443A-941E-048FED208133}"/>
              </a:ext>
            </a:extLst>
          </p:cNvPr>
          <p:cNvPicPr>
            <a:picLocks noChangeAspect="1"/>
          </p:cNvPicPr>
          <p:nvPr/>
        </p:nvPicPr>
        <p:blipFill>
          <a:blip r:embed="rId7"/>
          <a:stretch>
            <a:fillRect/>
          </a:stretch>
        </p:blipFill>
        <p:spPr>
          <a:xfrm>
            <a:off x="4056236" y="1183755"/>
            <a:ext cx="1199232" cy="1607134"/>
          </a:xfrm>
          <a:prstGeom prst="rect">
            <a:avLst/>
          </a:prstGeom>
        </p:spPr>
      </p:pic>
    </p:spTree>
    <p:extLst>
      <p:ext uri="{BB962C8B-B14F-4D97-AF65-F5344CB8AC3E}">
        <p14:creationId xmlns:p14="http://schemas.microsoft.com/office/powerpoint/2010/main" val="357164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B3E5E0-49FB-4C1B-B536-A0DCB3EBD8F8}"/>
              </a:ext>
            </a:extLst>
          </p:cNvPr>
          <p:cNvPicPr>
            <a:picLocks noChangeAspect="1"/>
          </p:cNvPicPr>
          <p:nvPr/>
        </p:nvPicPr>
        <p:blipFill>
          <a:blip r:embed="rId2"/>
          <a:stretch>
            <a:fillRect/>
          </a:stretch>
        </p:blipFill>
        <p:spPr>
          <a:xfrm>
            <a:off x="10831066" y="4122843"/>
            <a:ext cx="1096674" cy="1457009"/>
          </a:xfrm>
          <a:prstGeom prst="rect">
            <a:avLst/>
          </a:prstGeom>
        </p:spPr>
      </p:pic>
      <p:pic>
        <p:nvPicPr>
          <p:cNvPr id="5" name="Immagine 4">
            <a:extLst>
              <a:ext uri="{FF2B5EF4-FFF2-40B4-BE49-F238E27FC236}">
                <a16:creationId xmlns:a16="http://schemas.microsoft.com/office/drawing/2014/main" id="{8F0F1E92-91A9-43BF-BD4E-D3A421B6B63D}"/>
              </a:ext>
            </a:extLst>
          </p:cNvPr>
          <p:cNvPicPr>
            <a:picLocks noChangeAspect="1"/>
          </p:cNvPicPr>
          <p:nvPr/>
        </p:nvPicPr>
        <p:blipFill>
          <a:blip r:embed="rId3"/>
          <a:stretch>
            <a:fillRect/>
          </a:stretch>
        </p:blipFill>
        <p:spPr>
          <a:xfrm>
            <a:off x="3712022" y="4087880"/>
            <a:ext cx="1095376" cy="1457008"/>
          </a:xfrm>
          <a:prstGeom prst="rect">
            <a:avLst/>
          </a:prstGeom>
        </p:spPr>
      </p:pic>
      <p:pic>
        <p:nvPicPr>
          <p:cNvPr id="6" name="Immagine 5">
            <a:extLst>
              <a:ext uri="{FF2B5EF4-FFF2-40B4-BE49-F238E27FC236}">
                <a16:creationId xmlns:a16="http://schemas.microsoft.com/office/drawing/2014/main" id="{1DBDE2D0-23DB-4F82-BFE7-FEE9EEE317FB}"/>
              </a:ext>
            </a:extLst>
          </p:cNvPr>
          <p:cNvPicPr>
            <a:picLocks noChangeAspect="1"/>
          </p:cNvPicPr>
          <p:nvPr/>
        </p:nvPicPr>
        <p:blipFill>
          <a:blip r:embed="rId4"/>
          <a:stretch>
            <a:fillRect/>
          </a:stretch>
        </p:blipFill>
        <p:spPr>
          <a:xfrm>
            <a:off x="4907854" y="3933768"/>
            <a:ext cx="1085219" cy="1457008"/>
          </a:xfrm>
          <a:prstGeom prst="rect">
            <a:avLst/>
          </a:prstGeom>
        </p:spPr>
      </p:pic>
      <p:pic>
        <p:nvPicPr>
          <p:cNvPr id="7" name="Immagine 6">
            <a:extLst>
              <a:ext uri="{FF2B5EF4-FFF2-40B4-BE49-F238E27FC236}">
                <a16:creationId xmlns:a16="http://schemas.microsoft.com/office/drawing/2014/main" id="{E88D498D-34BD-43A3-A7B0-35A0F775116E}"/>
              </a:ext>
            </a:extLst>
          </p:cNvPr>
          <p:cNvPicPr>
            <a:picLocks noChangeAspect="1"/>
          </p:cNvPicPr>
          <p:nvPr/>
        </p:nvPicPr>
        <p:blipFill>
          <a:blip r:embed="rId5"/>
          <a:stretch>
            <a:fillRect/>
          </a:stretch>
        </p:blipFill>
        <p:spPr>
          <a:xfrm>
            <a:off x="2526625" y="3943817"/>
            <a:ext cx="1085219" cy="1446959"/>
          </a:xfrm>
          <a:prstGeom prst="rect">
            <a:avLst/>
          </a:prstGeom>
        </p:spPr>
      </p:pic>
      <p:pic>
        <p:nvPicPr>
          <p:cNvPr id="8" name="Immagine 7">
            <a:extLst>
              <a:ext uri="{FF2B5EF4-FFF2-40B4-BE49-F238E27FC236}">
                <a16:creationId xmlns:a16="http://schemas.microsoft.com/office/drawing/2014/main" id="{39788955-3396-49B2-8A51-B61E844A6375}"/>
              </a:ext>
            </a:extLst>
          </p:cNvPr>
          <p:cNvPicPr>
            <a:picLocks noChangeAspect="1"/>
          </p:cNvPicPr>
          <p:nvPr/>
        </p:nvPicPr>
        <p:blipFill>
          <a:blip r:embed="rId6"/>
          <a:stretch>
            <a:fillRect/>
          </a:stretch>
        </p:blipFill>
        <p:spPr>
          <a:xfrm>
            <a:off x="6141002" y="4093914"/>
            <a:ext cx="1085182" cy="1450974"/>
          </a:xfrm>
          <a:prstGeom prst="rect">
            <a:avLst/>
          </a:prstGeom>
        </p:spPr>
      </p:pic>
      <p:pic>
        <p:nvPicPr>
          <p:cNvPr id="9" name="Immagine 8">
            <a:extLst>
              <a:ext uri="{FF2B5EF4-FFF2-40B4-BE49-F238E27FC236}">
                <a16:creationId xmlns:a16="http://schemas.microsoft.com/office/drawing/2014/main" id="{D7B82F2A-89ED-4058-BD28-65A8F7769F92}"/>
              </a:ext>
            </a:extLst>
          </p:cNvPr>
          <p:cNvPicPr>
            <a:picLocks noChangeAspect="1"/>
          </p:cNvPicPr>
          <p:nvPr/>
        </p:nvPicPr>
        <p:blipFill>
          <a:blip r:embed="rId7"/>
          <a:stretch>
            <a:fillRect/>
          </a:stretch>
        </p:blipFill>
        <p:spPr>
          <a:xfrm>
            <a:off x="7316426" y="3945565"/>
            <a:ext cx="1097375" cy="1457070"/>
          </a:xfrm>
          <a:prstGeom prst="rect">
            <a:avLst/>
          </a:prstGeom>
        </p:spPr>
      </p:pic>
      <p:pic>
        <p:nvPicPr>
          <p:cNvPr id="10" name="Immagine 9">
            <a:extLst>
              <a:ext uri="{FF2B5EF4-FFF2-40B4-BE49-F238E27FC236}">
                <a16:creationId xmlns:a16="http://schemas.microsoft.com/office/drawing/2014/main" id="{E4803B38-D188-48AD-A650-F602F3B14C39}"/>
              </a:ext>
            </a:extLst>
          </p:cNvPr>
          <p:cNvPicPr>
            <a:picLocks noChangeAspect="1"/>
          </p:cNvPicPr>
          <p:nvPr/>
        </p:nvPicPr>
        <p:blipFill>
          <a:blip r:embed="rId8"/>
          <a:stretch>
            <a:fillRect/>
          </a:stretch>
        </p:blipFill>
        <p:spPr>
          <a:xfrm>
            <a:off x="8496416" y="4114702"/>
            <a:ext cx="1092803" cy="1457071"/>
          </a:xfrm>
          <a:prstGeom prst="rect">
            <a:avLst/>
          </a:prstGeom>
        </p:spPr>
      </p:pic>
      <p:pic>
        <p:nvPicPr>
          <p:cNvPr id="11" name="Immagine 10">
            <a:extLst>
              <a:ext uri="{FF2B5EF4-FFF2-40B4-BE49-F238E27FC236}">
                <a16:creationId xmlns:a16="http://schemas.microsoft.com/office/drawing/2014/main" id="{9329AB83-BF5A-4980-917F-21708399193D}"/>
              </a:ext>
            </a:extLst>
          </p:cNvPr>
          <p:cNvPicPr>
            <a:picLocks noChangeAspect="1"/>
          </p:cNvPicPr>
          <p:nvPr/>
        </p:nvPicPr>
        <p:blipFill>
          <a:blip r:embed="rId9"/>
          <a:stretch>
            <a:fillRect/>
          </a:stretch>
        </p:blipFill>
        <p:spPr>
          <a:xfrm>
            <a:off x="9684033" y="3943817"/>
            <a:ext cx="1091279" cy="1457070"/>
          </a:xfrm>
          <a:prstGeom prst="rect">
            <a:avLst/>
          </a:prstGeom>
        </p:spPr>
      </p:pic>
      <p:pic>
        <p:nvPicPr>
          <p:cNvPr id="12" name="Immagine 11">
            <a:extLst>
              <a:ext uri="{FF2B5EF4-FFF2-40B4-BE49-F238E27FC236}">
                <a16:creationId xmlns:a16="http://schemas.microsoft.com/office/drawing/2014/main" id="{2C5229E5-27C9-4576-BB05-9B8EA84391E9}"/>
              </a:ext>
            </a:extLst>
          </p:cNvPr>
          <p:cNvPicPr>
            <a:picLocks noChangeAspect="1"/>
          </p:cNvPicPr>
          <p:nvPr/>
        </p:nvPicPr>
        <p:blipFill>
          <a:blip r:embed="rId10"/>
          <a:stretch>
            <a:fillRect/>
          </a:stretch>
        </p:blipFill>
        <p:spPr>
          <a:xfrm>
            <a:off x="1376604" y="4114702"/>
            <a:ext cx="1067531" cy="1430186"/>
          </a:xfrm>
          <a:prstGeom prst="rect">
            <a:avLst/>
          </a:prstGeom>
        </p:spPr>
      </p:pic>
      <p:pic>
        <p:nvPicPr>
          <p:cNvPr id="13" name="Immagine 12">
            <a:extLst>
              <a:ext uri="{FF2B5EF4-FFF2-40B4-BE49-F238E27FC236}">
                <a16:creationId xmlns:a16="http://schemas.microsoft.com/office/drawing/2014/main" id="{F93ED572-71AC-449A-8BAC-F1625CC75B2D}"/>
              </a:ext>
            </a:extLst>
          </p:cNvPr>
          <p:cNvPicPr>
            <a:picLocks noChangeAspect="1"/>
          </p:cNvPicPr>
          <p:nvPr/>
        </p:nvPicPr>
        <p:blipFill>
          <a:blip r:embed="rId11"/>
          <a:stretch>
            <a:fillRect/>
          </a:stretch>
        </p:blipFill>
        <p:spPr>
          <a:xfrm>
            <a:off x="228653" y="3951599"/>
            <a:ext cx="1092804" cy="1457072"/>
          </a:xfrm>
          <a:prstGeom prst="rect">
            <a:avLst/>
          </a:prstGeom>
        </p:spPr>
      </p:pic>
      <p:pic>
        <p:nvPicPr>
          <p:cNvPr id="14" name="Immagine 13">
            <a:extLst>
              <a:ext uri="{FF2B5EF4-FFF2-40B4-BE49-F238E27FC236}">
                <a16:creationId xmlns:a16="http://schemas.microsoft.com/office/drawing/2014/main" id="{086FDF5F-2ECE-4531-839C-72A537487208}"/>
              </a:ext>
            </a:extLst>
          </p:cNvPr>
          <p:cNvPicPr>
            <a:picLocks noChangeAspect="1"/>
          </p:cNvPicPr>
          <p:nvPr/>
        </p:nvPicPr>
        <p:blipFill>
          <a:blip r:embed="rId7"/>
          <a:stretch>
            <a:fillRect/>
          </a:stretch>
        </p:blipFill>
        <p:spPr>
          <a:xfrm>
            <a:off x="4296348" y="1467224"/>
            <a:ext cx="1421392" cy="1887293"/>
          </a:xfrm>
          <a:prstGeom prst="rect">
            <a:avLst/>
          </a:prstGeom>
        </p:spPr>
      </p:pic>
      <p:pic>
        <p:nvPicPr>
          <p:cNvPr id="15" name="Immagine 14">
            <a:extLst>
              <a:ext uri="{FF2B5EF4-FFF2-40B4-BE49-F238E27FC236}">
                <a16:creationId xmlns:a16="http://schemas.microsoft.com/office/drawing/2014/main" id="{509D712C-C982-4324-942C-AAB1369A7D5D}"/>
              </a:ext>
            </a:extLst>
          </p:cNvPr>
          <p:cNvPicPr>
            <a:picLocks noChangeAspect="1"/>
          </p:cNvPicPr>
          <p:nvPr/>
        </p:nvPicPr>
        <p:blipFill>
          <a:blip r:embed="rId12"/>
          <a:stretch>
            <a:fillRect/>
          </a:stretch>
        </p:blipFill>
        <p:spPr>
          <a:xfrm>
            <a:off x="2761820" y="1618398"/>
            <a:ext cx="1421392" cy="1901770"/>
          </a:xfrm>
          <a:prstGeom prst="rect">
            <a:avLst/>
          </a:prstGeom>
        </p:spPr>
      </p:pic>
      <p:pic>
        <p:nvPicPr>
          <p:cNvPr id="16" name="Immagine 15">
            <a:extLst>
              <a:ext uri="{FF2B5EF4-FFF2-40B4-BE49-F238E27FC236}">
                <a16:creationId xmlns:a16="http://schemas.microsoft.com/office/drawing/2014/main" id="{91229874-C82C-4E61-9378-B5F5A53CD622}"/>
              </a:ext>
            </a:extLst>
          </p:cNvPr>
          <p:cNvPicPr>
            <a:picLocks noChangeAspect="1"/>
          </p:cNvPicPr>
          <p:nvPr/>
        </p:nvPicPr>
        <p:blipFill>
          <a:blip r:embed="rId13"/>
          <a:stretch>
            <a:fillRect/>
          </a:stretch>
        </p:blipFill>
        <p:spPr>
          <a:xfrm>
            <a:off x="7008201" y="1800948"/>
            <a:ext cx="1292464" cy="1719221"/>
          </a:xfrm>
          <a:prstGeom prst="rect">
            <a:avLst/>
          </a:prstGeom>
        </p:spPr>
      </p:pic>
      <p:pic>
        <p:nvPicPr>
          <p:cNvPr id="17" name="Immagine 16">
            <a:extLst>
              <a:ext uri="{FF2B5EF4-FFF2-40B4-BE49-F238E27FC236}">
                <a16:creationId xmlns:a16="http://schemas.microsoft.com/office/drawing/2014/main" id="{1260738D-07A3-4440-BE88-019844A62731}"/>
              </a:ext>
            </a:extLst>
          </p:cNvPr>
          <p:cNvPicPr>
            <a:picLocks noChangeAspect="1"/>
          </p:cNvPicPr>
          <p:nvPr/>
        </p:nvPicPr>
        <p:blipFill>
          <a:blip r:embed="rId14"/>
          <a:stretch>
            <a:fillRect/>
          </a:stretch>
        </p:blipFill>
        <p:spPr>
          <a:xfrm>
            <a:off x="8413801" y="1637578"/>
            <a:ext cx="1292464" cy="1730587"/>
          </a:xfrm>
          <a:prstGeom prst="rect">
            <a:avLst/>
          </a:prstGeom>
        </p:spPr>
      </p:pic>
    </p:spTree>
    <p:extLst>
      <p:ext uri="{BB962C8B-B14F-4D97-AF65-F5344CB8AC3E}">
        <p14:creationId xmlns:p14="http://schemas.microsoft.com/office/powerpoint/2010/main" val="325580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10F1B2C-43CC-4F30-9FDE-37D176FAEFED}"/>
              </a:ext>
            </a:extLst>
          </p:cNvPr>
          <p:cNvPicPr>
            <a:picLocks noChangeAspect="1"/>
          </p:cNvPicPr>
          <p:nvPr/>
        </p:nvPicPr>
        <p:blipFill>
          <a:blip r:embed="rId2"/>
          <a:stretch>
            <a:fillRect/>
          </a:stretch>
        </p:blipFill>
        <p:spPr>
          <a:xfrm>
            <a:off x="79271" y="4495773"/>
            <a:ext cx="895337" cy="1192106"/>
          </a:xfrm>
          <a:prstGeom prst="rect">
            <a:avLst/>
          </a:prstGeom>
        </p:spPr>
      </p:pic>
      <p:pic>
        <p:nvPicPr>
          <p:cNvPr id="5" name="Immagine 4">
            <a:extLst>
              <a:ext uri="{FF2B5EF4-FFF2-40B4-BE49-F238E27FC236}">
                <a16:creationId xmlns:a16="http://schemas.microsoft.com/office/drawing/2014/main" id="{284B0BA4-2EED-4422-A207-60E0322818C4}"/>
              </a:ext>
            </a:extLst>
          </p:cNvPr>
          <p:cNvPicPr>
            <a:picLocks noChangeAspect="1"/>
          </p:cNvPicPr>
          <p:nvPr/>
        </p:nvPicPr>
        <p:blipFill>
          <a:blip r:embed="rId3"/>
          <a:stretch>
            <a:fillRect/>
          </a:stretch>
        </p:blipFill>
        <p:spPr>
          <a:xfrm>
            <a:off x="1009422" y="4650282"/>
            <a:ext cx="895337" cy="1199495"/>
          </a:xfrm>
          <a:prstGeom prst="rect">
            <a:avLst/>
          </a:prstGeom>
        </p:spPr>
      </p:pic>
      <p:pic>
        <p:nvPicPr>
          <p:cNvPr id="6" name="Immagine 5">
            <a:extLst>
              <a:ext uri="{FF2B5EF4-FFF2-40B4-BE49-F238E27FC236}">
                <a16:creationId xmlns:a16="http://schemas.microsoft.com/office/drawing/2014/main" id="{0D2459EF-307F-4F05-8A8A-43AA26C6AD58}"/>
              </a:ext>
            </a:extLst>
          </p:cNvPr>
          <p:cNvPicPr>
            <a:picLocks noChangeAspect="1"/>
          </p:cNvPicPr>
          <p:nvPr/>
        </p:nvPicPr>
        <p:blipFill>
          <a:blip r:embed="rId4"/>
          <a:stretch>
            <a:fillRect/>
          </a:stretch>
        </p:blipFill>
        <p:spPr>
          <a:xfrm>
            <a:off x="1923376" y="4459530"/>
            <a:ext cx="895337" cy="1190967"/>
          </a:xfrm>
          <a:prstGeom prst="rect">
            <a:avLst/>
          </a:prstGeom>
        </p:spPr>
      </p:pic>
      <p:pic>
        <p:nvPicPr>
          <p:cNvPr id="7" name="Immagine 6">
            <a:extLst>
              <a:ext uri="{FF2B5EF4-FFF2-40B4-BE49-F238E27FC236}">
                <a16:creationId xmlns:a16="http://schemas.microsoft.com/office/drawing/2014/main" id="{9FC6021D-60D1-42E4-BB6A-68AAA35352F3}"/>
              </a:ext>
            </a:extLst>
          </p:cNvPr>
          <p:cNvPicPr>
            <a:picLocks noChangeAspect="1"/>
          </p:cNvPicPr>
          <p:nvPr/>
        </p:nvPicPr>
        <p:blipFill>
          <a:blip r:embed="rId5"/>
          <a:stretch>
            <a:fillRect/>
          </a:stretch>
        </p:blipFill>
        <p:spPr>
          <a:xfrm>
            <a:off x="2834873" y="4650282"/>
            <a:ext cx="896190" cy="1188823"/>
          </a:xfrm>
          <a:prstGeom prst="rect">
            <a:avLst/>
          </a:prstGeom>
        </p:spPr>
      </p:pic>
      <p:pic>
        <p:nvPicPr>
          <p:cNvPr id="8" name="Immagine 7">
            <a:extLst>
              <a:ext uri="{FF2B5EF4-FFF2-40B4-BE49-F238E27FC236}">
                <a16:creationId xmlns:a16="http://schemas.microsoft.com/office/drawing/2014/main" id="{26F2F29F-46EF-4C79-8CA1-90434584CF4E}"/>
              </a:ext>
            </a:extLst>
          </p:cNvPr>
          <p:cNvPicPr>
            <a:picLocks noChangeAspect="1"/>
          </p:cNvPicPr>
          <p:nvPr/>
        </p:nvPicPr>
        <p:blipFill>
          <a:blip r:embed="rId6"/>
          <a:stretch>
            <a:fillRect/>
          </a:stretch>
        </p:blipFill>
        <p:spPr>
          <a:xfrm>
            <a:off x="3775624" y="4441691"/>
            <a:ext cx="904474" cy="1199495"/>
          </a:xfrm>
          <a:prstGeom prst="rect">
            <a:avLst/>
          </a:prstGeom>
        </p:spPr>
      </p:pic>
      <p:pic>
        <p:nvPicPr>
          <p:cNvPr id="9" name="Immagine 8">
            <a:extLst>
              <a:ext uri="{FF2B5EF4-FFF2-40B4-BE49-F238E27FC236}">
                <a16:creationId xmlns:a16="http://schemas.microsoft.com/office/drawing/2014/main" id="{C183682A-3EC9-460E-8296-92FA924B7980}"/>
              </a:ext>
            </a:extLst>
          </p:cNvPr>
          <p:cNvPicPr>
            <a:picLocks noChangeAspect="1"/>
          </p:cNvPicPr>
          <p:nvPr/>
        </p:nvPicPr>
        <p:blipFill>
          <a:blip r:embed="rId7"/>
          <a:stretch>
            <a:fillRect/>
          </a:stretch>
        </p:blipFill>
        <p:spPr>
          <a:xfrm>
            <a:off x="4705799" y="4648058"/>
            <a:ext cx="891913" cy="1191047"/>
          </a:xfrm>
          <a:prstGeom prst="rect">
            <a:avLst/>
          </a:prstGeom>
        </p:spPr>
      </p:pic>
      <p:pic>
        <p:nvPicPr>
          <p:cNvPr id="10" name="Immagine 9">
            <a:extLst>
              <a:ext uri="{FF2B5EF4-FFF2-40B4-BE49-F238E27FC236}">
                <a16:creationId xmlns:a16="http://schemas.microsoft.com/office/drawing/2014/main" id="{B92E4FB6-B327-4898-A2C6-394033069C37}"/>
              </a:ext>
            </a:extLst>
          </p:cNvPr>
          <p:cNvPicPr>
            <a:picLocks noChangeAspect="1"/>
          </p:cNvPicPr>
          <p:nvPr/>
        </p:nvPicPr>
        <p:blipFill>
          <a:blip r:embed="rId8"/>
          <a:stretch>
            <a:fillRect/>
          </a:stretch>
        </p:blipFill>
        <p:spPr>
          <a:xfrm>
            <a:off x="5628682" y="4429498"/>
            <a:ext cx="899614" cy="1200920"/>
          </a:xfrm>
          <a:prstGeom prst="rect">
            <a:avLst/>
          </a:prstGeom>
        </p:spPr>
      </p:pic>
      <p:pic>
        <p:nvPicPr>
          <p:cNvPr id="11" name="Immagine 10">
            <a:extLst>
              <a:ext uri="{FF2B5EF4-FFF2-40B4-BE49-F238E27FC236}">
                <a16:creationId xmlns:a16="http://schemas.microsoft.com/office/drawing/2014/main" id="{A06A4161-3BD8-448B-B2D5-0F967756295F}"/>
              </a:ext>
            </a:extLst>
          </p:cNvPr>
          <p:cNvPicPr>
            <a:picLocks noChangeAspect="1"/>
          </p:cNvPicPr>
          <p:nvPr/>
        </p:nvPicPr>
        <p:blipFill>
          <a:blip r:embed="rId9"/>
          <a:stretch>
            <a:fillRect/>
          </a:stretch>
        </p:blipFill>
        <p:spPr>
          <a:xfrm>
            <a:off x="6571153" y="4638089"/>
            <a:ext cx="896190" cy="1201016"/>
          </a:xfrm>
          <a:prstGeom prst="rect">
            <a:avLst/>
          </a:prstGeom>
        </p:spPr>
      </p:pic>
      <p:pic>
        <p:nvPicPr>
          <p:cNvPr id="12" name="Immagine 11">
            <a:extLst>
              <a:ext uri="{FF2B5EF4-FFF2-40B4-BE49-F238E27FC236}">
                <a16:creationId xmlns:a16="http://schemas.microsoft.com/office/drawing/2014/main" id="{84FEBE0F-08D9-4C53-8A59-FD542FF383F2}"/>
              </a:ext>
            </a:extLst>
          </p:cNvPr>
          <p:cNvPicPr>
            <a:picLocks noChangeAspect="1"/>
          </p:cNvPicPr>
          <p:nvPr/>
        </p:nvPicPr>
        <p:blipFill>
          <a:blip r:embed="rId10"/>
          <a:stretch>
            <a:fillRect/>
          </a:stretch>
        </p:blipFill>
        <p:spPr>
          <a:xfrm>
            <a:off x="10267783" y="4495902"/>
            <a:ext cx="896190" cy="1201016"/>
          </a:xfrm>
          <a:prstGeom prst="rect">
            <a:avLst/>
          </a:prstGeom>
        </p:spPr>
      </p:pic>
      <p:pic>
        <p:nvPicPr>
          <p:cNvPr id="13" name="Immagine 12">
            <a:extLst>
              <a:ext uri="{FF2B5EF4-FFF2-40B4-BE49-F238E27FC236}">
                <a16:creationId xmlns:a16="http://schemas.microsoft.com/office/drawing/2014/main" id="{1B379CA5-15E8-4F18-A752-53D54C23E349}"/>
              </a:ext>
            </a:extLst>
          </p:cNvPr>
          <p:cNvPicPr>
            <a:picLocks noChangeAspect="1"/>
          </p:cNvPicPr>
          <p:nvPr/>
        </p:nvPicPr>
        <p:blipFill>
          <a:blip r:embed="rId11"/>
          <a:stretch>
            <a:fillRect/>
          </a:stretch>
        </p:blipFill>
        <p:spPr>
          <a:xfrm>
            <a:off x="11213300" y="4377605"/>
            <a:ext cx="908383" cy="1201016"/>
          </a:xfrm>
          <a:prstGeom prst="rect">
            <a:avLst/>
          </a:prstGeom>
        </p:spPr>
      </p:pic>
      <p:pic>
        <p:nvPicPr>
          <p:cNvPr id="14" name="Immagine 13">
            <a:extLst>
              <a:ext uri="{FF2B5EF4-FFF2-40B4-BE49-F238E27FC236}">
                <a16:creationId xmlns:a16="http://schemas.microsoft.com/office/drawing/2014/main" id="{E97C7951-580D-483B-9D63-634190942FB7}"/>
              </a:ext>
            </a:extLst>
          </p:cNvPr>
          <p:cNvPicPr>
            <a:picLocks noChangeAspect="1"/>
          </p:cNvPicPr>
          <p:nvPr/>
        </p:nvPicPr>
        <p:blipFill>
          <a:blip r:embed="rId12"/>
          <a:stretch>
            <a:fillRect/>
          </a:stretch>
        </p:blipFill>
        <p:spPr>
          <a:xfrm>
            <a:off x="8455126" y="4495773"/>
            <a:ext cx="849121" cy="1201017"/>
          </a:xfrm>
          <a:prstGeom prst="rect">
            <a:avLst/>
          </a:prstGeom>
        </p:spPr>
      </p:pic>
      <p:pic>
        <p:nvPicPr>
          <p:cNvPr id="15" name="Immagine 14">
            <a:extLst>
              <a:ext uri="{FF2B5EF4-FFF2-40B4-BE49-F238E27FC236}">
                <a16:creationId xmlns:a16="http://schemas.microsoft.com/office/drawing/2014/main" id="{0B32B4C2-1357-4CF0-8F30-FC249998E39A}"/>
              </a:ext>
            </a:extLst>
          </p:cNvPr>
          <p:cNvPicPr>
            <a:picLocks noChangeAspect="1"/>
          </p:cNvPicPr>
          <p:nvPr/>
        </p:nvPicPr>
        <p:blipFill>
          <a:blip r:embed="rId13"/>
          <a:stretch>
            <a:fillRect/>
          </a:stretch>
        </p:blipFill>
        <p:spPr>
          <a:xfrm>
            <a:off x="9330992" y="4377605"/>
            <a:ext cx="896190" cy="1203456"/>
          </a:xfrm>
          <a:prstGeom prst="rect">
            <a:avLst/>
          </a:prstGeom>
        </p:spPr>
      </p:pic>
      <p:pic>
        <p:nvPicPr>
          <p:cNvPr id="16" name="Immagine 15">
            <a:extLst>
              <a:ext uri="{FF2B5EF4-FFF2-40B4-BE49-F238E27FC236}">
                <a16:creationId xmlns:a16="http://schemas.microsoft.com/office/drawing/2014/main" id="{ABC98F67-DCB7-493D-86D6-D715F43F9F36}"/>
              </a:ext>
            </a:extLst>
          </p:cNvPr>
          <p:cNvPicPr>
            <a:picLocks noChangeAspect="1"/>
          </p:cNvPicPr>
          <p:nvPr/>
        </p:nvPicPr>
        <p:blipFill>
          <a:blip r:embed="rId14"/>
          <a:stretch>
            <a:fillRect/>
          </a:stretch>
        </p:blipFill>
        <p:spPr>
          <a:xfrm>
            <a:off x="7511904" y="4413350"/>
            <a:ext cx="910612" cy="1217068"/>
          </a:xfrm>
          <a:prstGeom prst="rect">
            <a:avLst/>
          </a:prstGeom>
        </p:spPr>
      </p:pic>
      <p:pic>
        <p:nvPicPr>
          <p:cNvPr id="17" name="Immagine 16">
            <a:extLst>
              <a:ext uri="{FF2B5EF4-FFF2-40B4-BE49-F238E27FC236}">
                <a16:creationId xmlns:a16="http://schemas.microsoft.com/office/drawing/2014/main" id="{6A7881FA-B3BF-461F-8BEF-1A9A4A8616FC}"/>
              </a:ext>
            </a:extLst>
          </p:cNvPr>
          <p:cNvPicPr>
            <a:picLocks noChangeAspect="1"/>
          </p:cNvPicPr>
          <p:nvPr/>
        </p:nvPicPr>
        <p:blipFill>
          <a:blip r:embed="rId15"/>
          <a:stretch>
            <a:fillRect/>
          </a:stretch>
        </p:blipFill>
        <p:spPr>
          <a:xfrm>
            <a:off x="1769843" y="2576200"/>
            <a:ext cx="892357" cy="1190967"/>
          </a:xfrm>
          <a:prstGeom prst="rect">
            <a:avLst/>
          </a:prstGeom>
        </p:spPr>
      </p:pic>
      <p:pic>
        <p:nvPicPr>
          <p:cNvPr id="18" name="Immagine 17">
            <a:extLst>
              <a:ext uri="{FF2B5EF4-FFF2-40B4-BE49-F238E27FC236}">
                <a16:creationId xmlns:a16="http://schemas.microsoft.com/office/drawing/2014/main" id="{7AD0082B-8F5A-4C1A-8F86-9E4CD5382288}"/>
              </a:ext>
            </a:extLst>
          </p:cNvPr>
          <p:cNvPicPr>
            <a:picLocks noChangeAspect="1"/>
          </p:cNvPicPr>
          <p:nvPr/>
        </p:nvPicPr>
        <p:blipFill>
          <a:blip r:embed="rId16"/>
          <a:stretch>
            <a:fillRect/>
          </a:stretch>
        </p:blipFill>
        <p:spPr>
          <a:xfrm>
            <a:off x="2720936" y="2742535"/>
            <a:ext cx="902286" cy="1207113"/>
          </a:xfrm>
          <a:prstGeom prst="rect">
            <a:avLst/>
          </a:prstGeom>
        </p:spPr>
      </p:pic>
      <p:pic>
        <p:nvPicPr>
          <p:cNvPr id="19" name="Immagine 18">
            <a:extLst>
              <a:ext uri="{FF2B5EF4-FFF2-40B4-BE49-F238E27FC236}">
                <a16:creationId xmlns:a16="http://schemas.microsoft.com/office/drawing/2014/main" id="{F8D8B033-E2FF-4F51-9ECD-4B4B7B3DBB3C}"/>
              </a:ext>
            </a:extLst>
          </p:cNvPr>
          <p:cNvPicPr>
            <a:picLocks noChangeAspect="1"/>
          </p:cNvPicPr>
          <p:nvPr/>
        </p:nvPicPr>
        <p:blipFill>
          <a:blip r:embed="rId10"/>
          <a:stretch>
            <a:fillRect/>
          </a:stretch>
        </p:blipFill>
        <p:spPr>
          <a:xfrm>
            <a:off x="3697105" y="2550576"/>
            <a:ext cx="896190" cy="1201016"/>
          </a:xfrm>
          <a:prstGeom prst="rect">
            <a:avLst/>
          </a:prstGeom>
        </p:spPr>
      </p:pic>
      <p:pic>
        <p:nvPicPr>
          <p:cNvPr id="20" name="Immagine 19">
            <a:extLst>
              <a:ext uri="{FF2B5EF4-FFF2-40B4-BE49-F238E27FC236}">
                <a16:creationId xmlns:a16="http://schemas.microsoft.com/office/drawing/2014/main" id="{10EA741C-61F0-472E-B4BB-8BFE4B1C0572}"/>
              </a:ext>
            </a:extLst>
          </p:cNvPr>
          <p:cNvPicPr>
            <a:picLocks noChangeAspect="1"/>
          </p:cNvPicPr>
          <p:nvPr/>
        </p:nvPicPr>
        <p:blipFill>
          <a:blip r:embed="rId16"/>
          <a:stretch>
            <a:fillRect/>
          </a:stretch>
        </p:blipFill>
        <p:spPr>
          <a:xfrm>
            <a:off x="6593829" y="2756957"/>
            <a:ext cx="902286" cy="1207113"/>
          </a:xfrm>
          <a:prstGeom prst="rect">
            <a:avLst/>
          </a:prstGeom>
        </p:spPr>
      </p:pic>
      <p:pic>
        <p:nvPicPr>
          <p:cNvPr id="21" name="Immagine 20">
            <a:extLst>
              <a:ext uri="{FF2B5EF4-FFF2-40B4-BE49-F238E27FC236}">
                <a16:creationId xmlns:a16="http://schemas.microsoft.com/office/drawing/2014/main" id="{0C1E7675-65D0-4C5C-9580-D0E581A12971}"/>
              </a:ext>
            </a:extLst>
          </p:cNvPr>
          <p:cNvPicPr>
            <a:picLocks noChangeAspect="1"/>
          </p:cNvPicPr>
          <p:nvPr/>
        </p:nvPicPr>
        <p:blipFill>
          <a:blip r:embed="rId9"/>
          <a:stretch>
            <a:fillRect/>
          </a:stretch>
        </p:blipFill>
        <p:spPr>
          <a:xfrm>
            <a:off x="9256530" y="2704504"/>
            <a:ext cx="896190" cy="1201016"/>
          </a:xfrm>
          <a:prstGeom prst="rect">
            <a:avLst/>
          </a:prstGeom>
        </p:spPr>
      </p:pic>
      <p:pic>
        <p:nvPicPr>
          <p:cNvPr id="22" name="Immagine 21">
            <a:extLst>
              <a:ext uri="{FF2B5EF4-FFF2-40B4-BE49-F238E27FC236}">
                <a16:creationId xmlns:a16="http://schemas.microsoft.com/office/drawing/2014/main" id="{F5C6A9A0-2F70-4588-8FA9-C61FC0E3EAAC}"/>
              </a:ext>
            </a:extLst>
          </p:cNvPr>
          <p:cNvPicPr>
            <a:picLocks noChangeAspect="1"/>
          </p:cNvPicPr>
          <p:nvPr/>
        </p:nvPicPr>
        <p:blipFill>
          <a:blip r:embed="rId17"/>
          <a:stretch>
            <a:fillRect/>
          </a:stretch>
        </p:blipFill>
        <p:spPr>
          <a:xfrm>
            <a:off x="4665457" y="2747001"/>
            <a:ext cx="907219" cy="1217069"/>
          </a:xfrm>
          <a:prstGeom prst="rect">
            <a:avLst/>
          </a:prstGeom>
        </p:spPr>
      </p:pic>
      <p:pic>
        <p:nvPicPr>
          <p:cNvPr id="23" name="Immagine 22">
            <a:extLst>
              <a:ext uri="{FF2B5EF4-FFF2-40B4-BE49-F238E27FC236}">
                <a16:creationId xmlns:a16="http://schemas.microsoft.com/office/drawing/2014/main" id="{E3B64F5E-F7FB-474F-A610-C662994D2483}"/>
              </a:ext>
            </a:extLst>
          </p:cNvPr>
          <p:cNvPicPr>
            <a:picLocks noChangeAspect="1"/>
          </p:cNvPicPr>
          <p:nvPr/>
        </p:nvPicPr>
        <p:blipFill>
          <a:blip r:embed="rId18"/>
          <a:stretch>
            <a:fillRect/>
          </a:stretch>
        </p:blipFill>
        <p:spPr>
          <a:xfrm>
            <a:off x="5614448" y="2544479"/>
            <a:ext cx="896190" cy="1194920"/>
          </a:xfrm>
          <a:prstGeom prst="rect">
            <a:avLst/>
          </a:prstGeom>
        </p:spPr>
      </p:pic>
      <p:pic>
        <p:nvPicPr>
          <p:cNvPr id="24" name="Immagine 23">
            <a:extLst>
              <a:ext uri="{FF2B5EF4-FFF2-40B4-BE49-F238E27FC236}">
                <a16:creationId xmlns:a16="http://schemas.microsoft.com/office/drawing/2014/main" id="{BA9D49BD-8F59-4F0E-94A0-3ADF091F3ECD}"/>
              </a:ext>
            </a:extLst>
          </p:cNvPr>
          <p:cNvPicPr>
            <a:picLocks noChangeAspect="1"/>
          </p:cNvPicPr>
          <p:nvPr/>
        </p:nvPicPr>
        <p:blipFill>
          <a:blip r:embed="rId19"/>
          <a:stretch>
            <a:fillRect/>
          </a:stretch>
        </p:blipFill>
        <p:spPr>
          <a:xfrm>
            <a:off x="8277149" y="2540330"/>
            <a:ext cx="896190" cy="1199069"/>
          </a:xfrm>
          <a:prstGeom prst="rect">
            <a:avLst/>
          </a:prstGeom>
        </p:spPr>
      </p:pic>
      <p:pic>
        <p:nvPicPr>
          <p:cNvPr id="25" name="Immagine 24">
            <a:extLst>
              <a:ext uri="{FF2B5EF4-FFF2-40B4-BE49-F238E27FC236}">
                <a16:creationId xmlns:a16="http://schemas.microsoft.com/office/drawing/2014/main" id="{745714EE-AFC6-4F48-AE79-6EE8261F156B}"/>
              </a:ext>
            </a:extLst>
          </p:cNvPr>
          <p:cNvPicPr>
            <a:picLocks noChangeAspect="1"/>
          </p:cNvPicPr>
          <p:nvPr/>
        </p:nvPicPr>
        <p:blipFill>
          <a:blip r:embed="rId20"/>
          <a:stretch>
            <a:fillRect/>
          </a:stretch>
        </p:blipFill>
        <p:spPr>
          <a:xfrm>
            <a:off x="2646555" y="677647"/>
            <a:ext cx="899887" cy="1201016"/>
          </a:xfrm>
          <a:prstGeom prst="rect">
            <a:avLst/>
          </a:prstGeom>
        </p:spPr>
      </p:pic>
      <p:pic>
        <p:nvPicPr>
          <p:cNvPr id="26" name="Immagine 25">
            <a:extLst>
              <a:ext uri="{FF2B5EF4-FFF2-40B4-BE49-F238E27FC236}">
                <a16:creationId xmlns:a16="http://schemas.microsoft.com/office/drawing/2014/main" id="{74075E54-09C6-4E3E-98D8-D00DFC3B15C7}"/>
              </a:ext>
            </a:extLst>
          </p:cNvPr>
          <p:cNvPicPr>
            <a:picLocks noChangeAspect="1"/>
          </p:cNvPicPr>
          <p:nvPr/>
        </p:nvPicPr>
        <p:blipFill>
          <a:blip r:embed="rId10"/>
          <a:stretch>
            <a:fillRect/>
          </a:stretch>
        </p:blipFill>
        <p:spPr>
          <a:xfrm>
            <a:off x="3633577" y="840885"/>
            <a:ext cx="896190" cy="1201016"/>
          </a:xfrm>
          <a:prstGeom prst="rect">
            <a:avLst/>
          </a:prstGeom>
        </p:spPr>
      </p:pic>
      <p:pic>
        <p:nvPicPr>
          <p:cNvPr id="27" name="Immagine 26">
            <a:extLst>
              <a:ext uri="{FF2B5EF4-FFF2-40B4-BE49-F238E27FC236}">
                <a16:creationId xmlns:a16="http://schemas.microsoft.com/office/drawing/2014/main" id="{EC4CDB52-36CB-4171-B522-11D0689B645E}"/>
              </a:ext>
            </a:extLst>
          </p:cNvPr>
          <p:cNvPicPr>
            <a:picLocks noChangeAspect="1"/>
          </p:cNvPicPr>
          <p:nvPr/>
        </p:nvPicPr>
        <p:blipFill>
          <a:blip r:embed="rId9"/>
          <a:stretch>
            <a:fillRect/>
          </a:stretch>
        </p:blipFill>
        <p:spPr>
          <a:xfrm>
            <a:off x="5644839" y="907150"/>
            <a:ext cx="896190" cy="1201016"/>
          </a:xfrm>
          <a:prstGeom prst="rect">
            <a:avLst/>
          </a:prstGeom>
        </p:spPr>
      </p:pic>
      <p:pic>
        <p:nvPicPr>
          <p:cNvPr id="28" name="Immagine 27">
            <a:extLst>
              <a:ext uri="{FF2B5EF4-FFF2-40B4-BE49-F238E27FC236}">
                <a16:creationId xmlns:a16="http://schemas.microsoft.com/office/drawing/2014/main" id="{12A74838-1CA8-4193-8121-75E03722DFB3}"/>
              </a:ext>
            </a:extLst>
          </p:cNvPr>
          <p:cNvPicPr>
            <a:picLocks noChangeAspect="1"/>
          </p:cNvPicPr>
          <p:nvPr/>
        </p:nvPicPr>
        <p:blipFill>
          <a:blip r:embed="rId18"/>
          <a:stretch>
            <a:fillRect/>
          </a:stretch>
        </p:blipFill>
        <p:spPr>
          <a:xfrm>
            <a:off x="6618025" y="771767"/>
            <a:ext cx="896190" cy="1194920"/>
          </a:xfrm>
          <a:prstGeom prst="rect">
            <a:avLst/>
          </a:prstGeom>
        </p:spPr>
      </p:pic>
      <p:pic>
        <p:nvPicPr>
          <p:cNvPr id="29" name="Immagine 28">
            <a:extLst>
              <a:ext uri="{FF2B5EF4-FFF2-40B4-BE49-F238E27FC236}">
                <a16:creationId xmlns:a16="http://schemas.microsoft.com/office/drawing/2014/main" id="{A83531F9-6150-43DC-B981-ED84C66BD1D5}"/>
              </a:ext>
            </a:extLst>
          </p:cNvPr>
          <p:cNvPicPr>
            <a:picLocks noChangeAspect="1"/>
          </p:cNvPicPr>
          <p:nvPr/>
        </p:nvPicPr>
        <p:blipFill>
          <a:blip r:embed="rId21"/>
          <a:stretch>
            <a:fillRect/>
          </a:stretch>
        </p:blipFill>
        <p:spPr>
          <a:xfrm>
            <a:off x="7591211" y="864293"/>
            <a:ext cx="898803" cy="1194920"/>
          </a:xfrm>
          <a:prstGeom prst="rect">
            <a:avLst/>
          </a:prstGeom>
        </p:spPr>
      </p:pic>
      <p:pic>
        <p:nvPicPr>
          <p:cNvPr id="30" name="Immagine 29">
            <a:extLst>
              <a:ext uri="{FF2B5EF4-FFF2-40B4-BE49-F238E27FC236}">
                <a16:creationId xmlns:a16="http://schemas.microsoft.com/office/drawing/2014/main" id="{0AD7EA37-D5F6-4802-BA38-46170D94C5A4}"/>
              </a:ext>
            </a:extLst>
          </p:cNvPr>
          <p:cNvPicPr>
            <a:picLocks noChangeAspect="1"/>
          </p:cNvPicPr>
          <p:nvPr/>
        </p:nvPicPr>
        <p:blipFill>
          <a:blip r:embed="rId9"/>
          <a:stretch>
            <a:fillRect/>
          </a:stretch>
        </p:blipFill>
        <p:spPr>
          <a:xfrm>
            <a:off x="8564397" y="765671"/>
            <a:ext cx="896190" cy="1201016"/>
          </a:xfrm>
          <a:prstGeom prst="rect">
            <a:avLst/>
          </a:prstGeom>
        </p:spPr>
      </p:pic>
      <p:sp>
        <p:nvSpPr>
          <p:cNvPr id="31" name="Triangolo rettangolo 30">
            <a:extLst>
              <a:ext uri="{FF2B5EF4-FFF2-40B4-BE49-F238E27FC236}">
                <a16:creationId xmlns:a16="http://schemas.microsoft.com/office/drawing/2014/main" id="{0249AF6A-0CF5-4AB5-B947-0C71CA42D45D}"/>
              </a:ext>
            </a:extLst>
          </p:cNvPr>
          <p:cNvSpPr/>
          <p:nvPr/>
        </p:nvSpPr>
        <p:spPr>
          <a:xfrm>
            <a:off x="4457848" y="730889"/>
            <a:ext cx="212804" cy="352521"/>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1153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3072830-E6E2-432A-9691-73600BEA1477}"/>
              </a:ext>
            </a:extLst>
          </p:cNvPr>
          <p:cNvPicPr>
            <a:picLocks noChangeAspect="1"/>
          </p:cNvPicPr>
          <p:nvPr/>
        </p:nvPicPr>
        <p:blipFill>
          <a:blip r:embed="rId2"/>
          <a:stretch>
            <a:fillRect/>
          </a:stretch>
        </p:blipFill>
        <p:spPr>
          <a:xfrm>
            <a:off x="5950324" y="873653"/>
            <a:ext cx="1280271" cy="1704630"/>
          </a:xfrm>
          <a:prstGeom prst="rect">
            <a:avLst/>
          </a:prstGeom>
        </p:spPr>
      </p:pic>
      <p:pic>
        <p:nvPicPr>
          <p:cNvPr id="5" name="Immagine 4">
            <a:extLst>
              <a:ext uri="{FF2B5EF4-FFF2-40B4-BE49-F238E27FC236}">
                <a16:creationId xmlns:a16="http://schemas.microsoft.com/office/drawing/2014/main" id="{C10DF8A2-93DF-45FC-91C2-338FCDA5B290}"/>
              </a:ext>
            </a:extLst>
          </p:cNvPr>
          <p:cNvPicPr>
            <a:picLocks noChangeAspect="1"/>
          </p:cNvPicPr>
          <p:nvPr/>
        </p:nvPicPr>
        <p:blipFill>
          <a:blip r:embed="rId2"/>
          <a:stretch>
            <a:fillRect/>
          </a:stretch>
        </p:blipFill>
        <p:spPr>
          <a:xfrm>
            <a:off x="2239295" y="1447539"/>
            <a:ext cx="676803" cy="901136"/>
          </a:xfrm>
          <a:prstGeom prst="rect">
            <a:avLst/>
          </a:prstGeom>
        </p:spPr>
      </p:pic>
      <p:pic>
        <p:nvPicPr>
          <p:cNvPr id="7" name="Immagine 6">
            <a:extLst>
              <a:ext uri="{FF2B5EF4-FFF2-40B4-BE49-F238E27FC236}">
                <a16:creationId xmlns:a16="http://schemas.microsoft.com/office/drawing/2014/main" id="{B1ED4366-2190-40C2-8D8C-C76E0A5823E3}"/>
              </a:ext>
            </a:extLst>
          </p:cNvPr>
          <p:cNvPicPr>
            <a:picLocks noChangeAspect="1"/>
          </p:cNvPicPr>
          <p:nvPr/>
        </p:nvPicPr>
        <p:blipFill>
          <a:blip r:embed="rId2"/>
          <a:stretch>
            <a:fillRect/>
          </a:stretch>
        </p:blipFill>
        <p:spPr>
          <a:xfrm>
            <a:off x="9780112" y="3815173"/>
            <a:ext cx="1466824" cy="1953018"/>
          </a:xfrm>
          <a:prstGeom prst="rect">
            <a:avLst/>
          </a:prstGeom>
        </p:spPr>
      </p:pic>
      <p:pic>
        <p:nvPicPr>
          <p:cNvPr id="8" name="Immagine 7">
            <a:extLst>
              <a:ext uri="{FF2B5EF4-FFF2-40B4-BE49-F238E27FC236}">
                <a16:creationId xmlns:a16="http://schemas.microsoft.com/office/drawing/2014/main" id="{A37D6D2F-C6BC-4829-8DB4-9CB2858BEDB8}"/>
              </a:ext>
            </a:extLst>
          </p:cNvPr>
          <p:cNvPicPr>
            <a:picLocks noChangeAspect="1"/>
          </p:cNvPicPr>
          <p:nvPr/>
        </p:nvPicPr>
        <p:blipFill>
          <a:blip r:embed="rId3"/>
          <a:stretch>
            <a:fillRect/>
          </a:stretch>
        </p:blipFill>
        <p:spPr>
          <a:xfrm>
            <a:off x="1758166" y="3578868"/>
            <a:ext cx="1466824" cy="1965124"/>
          </a:xfrm>
          <a:prstGeom prst="rect">
            <a:avLst/>
          </a:prstGeom>
        </p:spPr>
      </p:pic>
      <p:pic>
        <p:nvPicPr>
          <p:cNvPr id="9" name="Immagine 8">
            <a:extLst>
              <a:ext uri="{FF2B5EF4-FFF2-40B4-BE49-F238E27FC236}">
                <a16:creationId xmlns:a16="http://schemas.microsoft.com/office/drawing/2014/main" id="{37765A78-0CFA-4206-9E7D-96C01B8CAE3B}"/>
              </a:ext>
            </a:extLst>
          </p:cNvPr>
          <p:cNvPicPr>
            <a:picLocks noChangeAspect="1"/>
          </p:cNvPicPr>
          <p:nvPr/>
        </p:nvPicPr>
        <p:blipFill>
          <a:blip r:embed="rId4"/>
          <a:stretch>
            <a:fillRect/>
          </a:stretch>
        </p:blipFill>
        <p:spPr>
          <a:xfrm>
            <a:off x="3310539" y="3837374"/>
            <a:ext cx="1483869" cy="1965124"/>
          </a:xfrm>
          <a:prstGeom prst="rect">
            <a:avLst/>
          </a:prstGeom>
        </p:spPr>
      </p:pic>
      <p:pic>
        <p:nvPicPr>
          <p:cNvPr id="10" name="Immagine 9">
            <a:extLst>
              <a:ext uri="{FF2B5EF4-FFF2-40B4-BE49-F238E27FC236}">
                <a16:creationId xmlns:a16="http://schemas.microsoft.com/office/drawing/2014/main" id="{46787F82-9F97-4902-BB42-6308800E9BDF}"/>
              </a:ext>
            </a:extLst>
          </p:cNvPr>
          <p:cNvPicPr>
            <a:picLocks noChangeAspect="1"/>
          </p:cNvPicPr>
          <p:nvPr/>
        </p:nvPicPr>
        <p:blipFill>
          <a:blip r:embed="rId5"/>
          <a:stretch>
            <a:fillRect/>
          </a:stretch>
        </p:blipFill>
        <p:spPr>
          <a:xfrm>
            <a:off x="4920330" y="3578868"/>
            <a:ext cx="1479126" cy="1965124"/>
          </a:xfrm>
          <a:prstGeom prst="rect">
            <a:avLst/>
          </a:prstGeom>
        </p:spPr>
      </p:pic>
      <p:pic>
        <p:nvPicPr>
          <p:cNvPr id="11" name="Immagine 10">
            <a:extLst>
              <a:ext uri="{FF2B5EF4-FFF2-40B4-BE49-F238E27FC236}">
                <a16:creationId xmlns:a16="http://schemas.microsoft.com/office/drawing/2014/main" id="{CE16EA2C-F33A-4481-A342-31E6D079BC0C}"/>
              </a:ext>
            </a:extLst>
          </p:cNvPr>
          <p:cNvPicPr>
            <a:picLocks noChangeAspect="1"/>
          </p:cNvPicPr>
          <p:nvPr/>
        </p:nvPicPr>
        <p:blipFill>
          <a:blip r:embed="rId6"/>
          <a:stretch>
            <a:fillRect/>
          </a:stretch>
        </p:blipFill>
        <p:spPr>
          <a:xfrm>
            <a:off x="6532108" y="3815173"/>
            <a:ext cx="1473843" cy="1965124"/>
          </a:xfrm>
          <a:prstGeom prst="rect">
            <a:avLst/>
          </a:prstGeom>
        </p:spPr>
      </p:pic>
      <p:pic>
        <p:nvPicPr>
          <p:cNvPr id="12" name="Immagine 11">
            <a:extLst>
              <a:ext uri="{FF2B5EF4-FFF2-40B4-BE49-F238E27FC236}">
                <a16:creationId xmlns:a16="http://schemas.microsoft.com/office/drawing/2014/main" id="{2747FD54-76B3-405B-9CBC-28E663490B60}"/>
              </a:ext>
            </a:extLst>
          </p:cNvPr>
          <p:cNvPicPr>
            <a:picLocks noChangeAspect="1"/>
          </p:cNvPicPr>
          <p:nvPr/>
        </p:nvPicPr>
        <p:blipFill>
          <a:blip r:embed="rId7"/>
          <a:stretch>
            <a:fillRect/>
          </a:stretch>
        </p:blipFill>
        <p:spPr>
          <a:xfrm>
            <a:off x="8135170" y="3578868"/>
            <a:ext cx="1473843" cy="1965124"/>
          </a:xfrm>
          <a:prstGeom prst="rect">
            <a:avLst/>
          </a:prstGeom>
        </p:spPr>
      </p:pic>
      <p:pic>
        <p:nvPicPr>
          <p:cNvPr id="13" name="Immagine 12">
            <a:extLst>
              <a:ext uri="{FF2B5EF4-FFF2-40B4-BE49-F238E27FC236}">
                <a16:creationId xmlns:a16="http://schemas.microsoft.com/office/drawing/2014/main" id="{1111AB5D-71C6-418E-A147-8B0CF006F27A}"/>
              </a:ext>
            </a:extLst>
          </p:cNvPr>
          <p:cNvPicPr>
            <a:picLocks noChangeAspect="1"/>
          </p:cNvPicPr>
          <p:nvPr/>
        </p:nvPicPr>
        <p:blipFill>
          <a:blip r:embed="rId8"/>
          <a:stretch>
            <a:fillRect/>
          </a:stretch>
        </p:blipFill>
        <p:spPr>
          <a:xfrm>
            <a:off x="7314738" y="1171603"/>
            <a:ext cx="1274174" cy="1696029"/>
          </a:xfrm>
          <a:prstGeom prst="rect">
            <a:avLst/>
          </a:prstGeom>
        </p:spPr>
      </p:pic>
      <p:pic>
        <p:nvPicPr>
          <p:cNvPr id="14" name="Immagine 13">
            <a:extLst>
              <a:ext uri="{FF2B5EF4-FFF2-40B4-BE49-F238E27FC236}">
                <a16:creationId xmlns:a16="http://schemas.microsoft.com/office/drawing/2014/main" id="{47B67A9F-9D93-4310-B439-83270FAD151D}"/>
              </a:ext>
            </a:extLst>
          </p:cNvPr>
          <p:cNvPicPr>
            <a:picLocks noChangeAspect="1"/>
          </p:cNvPicPr>
          <p:nvPr/>
        </p:nvPicPr>
        <p:blipFill>
          <a:blip r:embed="rId9"/>
          <a:stretch>
            <a:fillRect/>
          </a:stretch>
        </p:blipFill>
        <p:spPr>
          <a:xfrm>
            <a:off x="8673055" y="971477"/>
            <a:ext cx="1274174" cy="1700931"/>
          </a:xfrm>
          <a:prstGeom prst="rect">
            <a:avLst/>
          </a:prstGeom>
        </p:spPr>
      </p:pic>
      <p:pic>
        <p:nvPicPr>
          <p:cNvPr id="15" name="Immagine 14">
            <a:extLst>
              <a:ext uri="{FF2B5EF4-FFF2-40B4-BE49-F238E27FC236}">
                <a16:creationId xmlns:a16="http://schemas.microsoft.com/office/drawing/2014/main" id="{D476DB38-A0A3-4230-BEE8-98AC779B695E}"/>
              </a:ext>
            </a:extLst>
          </p:cNvPr>
          <p:cNvPicPr>
            <a:picLocks noChangeAspect="1"/>
          </p:cNvPicPr>
          <p:nvPr/>
        </p:nvPicPr>
        <p:blipFill>
          <a:blip r:embed="rId10"/>
          <a:stretch>
            <a:fillRect/>
          </a:stretch>
        </p:blipFill>
        <p:spPr>
          <a:xfrm>
            <a:off x="10077710" y="1089809"/>
            <a:ext cx="1274174" cy="1694835"/>
          </a:xfrm>
          <a:prstGeom prst="rect">
            <a:avLst/>
          </a:prstGeom>
        </p:spPr>
      </p:pic>
      <p:pic>
        <p:nvPicPr>
          <p:cNvPr id="16" name="Immagine 15">
            <a:extLst>
              <a:ext uri="{FF2B5EF4-FFF2-40B4-BE49-F238E27FC236}">
                <a16:creationId xmlns:a16="http://schemas.microsoft.com/office/drawing/2014/main" id="{1EA0BF59-7E22-4D73-BC1C-4DB4D42EA1F0}"/>
              </a:ext>
            </a:extLst>
          </p:cNvPr>
          <p:cNvPicPr>
            <a:picLocks noChangeAspect="1"/>
          </p:cNvPicPr>
          <p:nvPr/>
        </p:nvPicPr>
        <p:blipFill>
          <a:blip r:embed="rId11"/>
          <a:stretch>
            <a:fillRect/>
          </a:stretch>
        </p:blipFill>
        <p:spPr>
          <a:xfrm>
            <a:off x="4542848" y="1171603"/>
            <a:ext cx="1275698" cy="1700931"/>
          </a:xfrm>
          <a:prstGeom prst="rect">
            <a:avLst/>
          </a:prstGeom>
        </p:spPr>
      </p:pic>
      <p:pic>
        <p:nvPicPr>
          <p:cNvPr id="17" name="Immagine 16">
            <a:extLst>
              <a:ext uri="{FF2B5EF4-FFF2-40B4-BE49-F238E27FC236}">
                <a16:creationId xmlns:a16="http://schemas.microsoft.com/office/drawing/2014/main" id="{2A7B78FE-77DB-4D9D-959F-DB5ED099F5F9}"/>
              </a:ext>
            </a:extLst>
          </p:cNvPr>
          <p:cNvPicPr>
            <a:picLocks noChangeAspect="1"/>
          </p:cNvPicPr>
          <p:nvPr/>
        </p:nvPicPr>
        <p:blipFill>
          <a:blip r:embed="rId12"/>
          <a:stretch>
            <a:fillRect/>
          </a:stretch>
        </p:blipFill>
        <p:spPr>
          <a:xfrm>
            <a:off x="1408831" y="1002459"/>
            <a:ext cx="762869" cy="1017158"/>
          </a:xfrm>
          <a:prstGeom prst="rect">
            <a:avLst/>
          </a:prstGeom>
        </p:spPr>
      </p:pic>
      <p:pic>
        <p:nvPicPr>
          <p:cNvPr id="18" name="Immagine 17">
            <a:extLst>
              <a:ext uri="{FF2B5EF4-FFF2-40B4-BE49-F238E27FC236}">
                <a16:creationId xmlns:a16="http://schemas.microsoft.com/office/drawing/2014/main" id="{E392560C-5F1D-4204-8453-577F625670B4}"/>
              </a:ext>
            </a:extLst>
          </p:cNvPr>
          <p:cNvPicPr>
            <a:picLocks noChangeAspect="1"/>
          </p:cNvPicPr>
          <p:nvPr/>
        </p:nvPicPr>
        <p:blipFill>
          <a:blip r:embed="rId13"/>
          <a:stretch>
            <a:fillRect/>
          </a:stretch>
        </p:blipFill>
        <p:spPr>
          <a:xfrm>
            <a:off x="496969" y="3597690"/>
            <a:ext cx="896190" cy="1201016"/>
          </a:xfrm>
          <a:prstGeom prst="rect">
            <a:avLst/>
          </a:prstGeom>
        </p:spPr>
      </p:pic>
      <p:pic>
        <p:nvPicPr>
          <p:cNvPr id="19" name="Immagine 18">
            <a:extLst>
              <a:ext uri="{FF2B5EF4-FFF2-40B4-BE49-F238E27FC236}">
                <a16:creationId xmlns:a16="http://schemas.microsoft.com/office/drawing/2014/main" id="{14C98985-FAB9-464C-9D46-81981CC4FEA2}"/>
              </a:ext>
            </a:extLst>
          </p:cNvPr>
          <p:cNvPicPr>
            <a:picLocks noChangeAspect="1"/>
          </p:cNvPicPr>
          <p:nvPr/>
        </p:nvPicPr>
        <p:blipFill>
          <a:blip r:embed="rId14"/>
          <a:stretch>
            <a:fillRect/>
          </a:stretch>
        </p:blipFill>
        <p:spPr>
          <a:xfrm>
            <a:off x="10914675" y="3996022"/>
            <a:ext cx="231668" cy="384081"/>
          </a:xfrm>
          <a:prstGeom prst="rect">
            <a:avLst/>
          </a:prstGeom>
        </p:spPr>
      </p:pic>
      <p:pic>
        <p:nvPicPr>
          <p:cNvPr id="20" name="Immagine 19">
            <a:extLst>
              <a:ext uri="{FF2B5EF4-FFF2-40B4-BE49-F238E27FC236}">
                <a16:creationId xmlns:a16="http://schemas.microsoft.com/office/drawing/2014/main" id="{B8A8E88D-B692-4BBC-9052-C95F913D5764}"/>
              </a:ext>
            </a:extLst>
          </p:cNvPr>
          <p:cNvPicPr>
            <a:picLocks noChangeAspect="1"/>
          </p:cNvPicPr>
          <p:nvPr/>
        </p:nvPicPr>
        <p:blipFill>
          <a:blip r:embed="rId14"/>
          <a:stretch>
            <a:fillRect/>
          </a:stretch>
        </p:blipFill>
        <p:spPr>
          <a:xfrm>
            <a:off x="1161491" y="3645333"/>
            <a:ext cx="231668" cy="384081"/>
          </a:xfrm>
          <a:prstGeom prst="rect">
            <a:avLst/>
          </a:prstGeom>
        </p:spPr>
      </p:pic>
    </p:spTree>
    <p:extLst>
      <p:ext uri="{BB962C8B-B14F-4D97-AF65-F5344CB8AC3E}">
        <p14:creationId xmlns:p14="http://schemas.microsoft.com/office/powerpoint/2010/main" val="39792706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7144</TotalTime>
  <Words>214</Words>
  <Application>Microsoft Macintosh PowerPoint</Application>
  <PresentationFormat>Widescreen</PresentationFormat>
  <Paragraphs>6</Paragraphs>
  <Slides>16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Arial</vt:lpstr>
      <vt:lpstr>Calibri</vt:lpstr>
      <vt:lpstr>Calibri Light</vt:lpstr>
      <vt:lpstr>Chiller</vt:lpstr>
      <vt:lpstr>Tema di Office</vt:lpstr>
      <vt:lpstr>Alfabeto di legalità</vt:lpstr>
      <vt:lpstr>PROGETTO ALFABETO DI LEGALITÀ PER LA SETTIMANA DELLA LEGALITÀ 2021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Ittica Rossi</dc:creator>
  <cp:lastModifiedBy>Laura MOSCONI</cp:lastModifiedBy>
  <cp:revision>97</cp:revision>
  <dcterms:created xsi:type="dcterms:W3CDTF">2021-04-15T07:48:28Z</dcterms:created>
  <dcterms:modified xsi:type="dcterms:W3CDTF">2021-05-18T14:52:59Z</dcterms:modified>
</cp:coreProperties>
</file>